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71" r:id="rId3"/>
    <p:sldId id="276" r:id="rId4"/>
    <p:sldId id="272" r:id="rId5"/>
    <p:sldId id="277" r:id="rId6"/>
    <p:sldId id="275" r:id="rId7"/>
    <p:sldId id="280" r:id="rId8"/>
    <p:sldId id="278" r:id="rId9"/>
    <p:sldId id="279" r:id="rId10"/>
    <p:sldId id="273" r:id="rId11"/>
    <p:sldId id="274" r:id="rId12"/>
    <p:sldId id="282" r:id="rId13"/>
    <p:sldId id="283" r:id="rId14"/>
    <p:sldId id="281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pos="384" userDrawn="1">
          <p15:clr>
            <a:srgbClr val="A4A3A4"/>
          </p15:clr>
        </p15:guide>
        <p15:guide id="5" orient="horz" pos="3936" userDrawn="1">
          <p15:clr>
            <a:srgbClr val="A4A3A4"/>
          </p15:clr>
        </p15:guide>
        <p15:guide id="6" orient="horz" pos="4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98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9B79D4-5C61-4B67-A047-4218C64F33D5}" v="129" dt="2024-01-25T16:34:55.1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27" autoAdjust="0"/>
    <p:restoredTop sz="95961" autoAdjust="0"/>
  </p:normalViewPr>
  <p:slideViewPr>
    <p:cSldViewPr snapToGrid="0" showGuides="1">
      <p:cViewPr varScale="1">
        <p:scale>
          <a:sx n="84" d="100"/>
          <a:sy n="84" d="100"/>
        </p:scale>
        <p:origin x="-432" y="-62"/>
      </p:cViewPr>
      <p:guideLst>
        <p:guide orient="horz" pos="2160"/>
        <p:guide orient="horz" pos="3936"/>
        <p:guide orient="horz" pos="456"/>
        <p:guide pos="3840"/>
        <p:guide pos="7296"/>
        <p:guide pos="3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Petty" userId="d2fe4e0d-5651-4d13-8a68-5a37405efc6c" providerId="ADAL" clId="{B39B79D4-5C61-4B67-A047-4218C64F33D5}"/>
    <pc:docChg chg="undo custSel addSld delSld modSld modMainMaster">
      <pc:chgData name="James Petty" userId="d2fe4e0d-5651-4d13-8a68-5a37405efc6c" providerId="ADAL" clId="{B39B79D4-5C61-4B67-A047-4218C64F33D5}" dt="2024-01-25T16:55:42.276" v="735" actId="20577"/>
      <pc:docMkLst>
        <pc:docMk/>
      </pc:docMkLst>
      <pc:sldChg chg="addSp delSp modSp mod modClrScheme chgLayout">
        <pc:chgData name="James Petty" userId="d2fe4e0d-5651-4d13-8a68-5a37405efc6c" providerId="ADAL" clId="{B39B79D4-5C61-4B67-A047-4218C64F33D5}" dt="2024-01-25T15:19:32.326" v="126" actId="1035"/>
        <pc:sldMkLst>
          <pc:docMk/>
          <pc:sldMk cId="194438742" sldId="270"/>
        </pc:sldMkLst>
        <pc:spChg chg="mod">
          <ac:chgData name="James Petty" userId="d2fe4e0d-5651-4d13-8a68-5a37405efc6c" providerId="ADAL" clId="{B39B79D4-5C61-4B67-A047-4218C64F33D5}" dt="2024-01-25T15:19:22.484" v="72" actId="1035"/>
          <ac:spMkLst>
            <pc:docMk/>
            <pc:sldMk cId="194438742" sldId="270"/>
            <ac:spMk id="2" creationId="{ED95610F-322B-4DD1-8AA0-F9773EDD4C17}"/>
          </ac:spMkLst>
        </pc:spChg>
        <pc:spChg chg="mod">
          <ac:chgData name="James Petty" userId="d2fe4e0d-5651-4d13-8a68-5a37405efc6c" providerId="ADAL" clId="{B39B79D4-5C61-4B67-A047-4218C64F33D5}" dt="2024-01-25T15:19:29.180" v="108" actId="1035"/>
          <ac:spMkLst>
            <pc:docMk/>
            <pc:sldMk cId="194438742" sldId="270"/>
            <ac:spMk id="7" creationId="{243C9207-59EB-04DC-C4D8-A685A328FC4D}"/>
          </ac:spMkLst>
        </pc:spChg>
        <pc:picChg chg="add del mod">
          <ac:chgData name="James Petty" userId="d2fe4e0d-5651-4d13-8a68-5a37405efc6c" providerId="ADAL" clId="{B39B79D4-5C61-4B67-A047-4218C64F33D5}" dt="2024-01-25T15:08:19.924" v="7" actId="478"/>
          <ac:picMkLst>
            <pc:docMk/>
            <pc:sldMk cId="194438742" sldId="270"/>
            <ac:picMk id="4" creationId="{BA95A26E-9E93-7BEB-EE2E-8FDD229C28E0}"/>
          </ac:picMkLst>
        </pc:picChg>
        <pc:picChg chg="add mod">
          <ac:chgData name="James Petty" userId="d2fe4e0d-5651-4d13-8a68-5a37405efc6c" providerId="ADAL" clId="{B39B79D4-5C61-4B67-A047-4218C64F33D5}" dt="2024-01-25T15:19:32.326" v="126" actId="1035"/>
          <ac:picMkLst>
            <pc:docMk/>
            <pc:sldMk cId="194438742" sldId="270"/>
            <ac:picMk id="6" creationId="{8F760940-8BAB-7607-94F5-F5264399088D}"/>
          </ac:picMkLst>
        </pc:picChg>
      </pc:sldChg>
      <pc:sldChg chg="addSp delSp modSp new del mod chgLayout">
        <pc:chgData name="James Petty" userId="d2fe4e0d-5651-4d13-8a68-5a37405efc6c" providerId="ADAL" clId="{B39B79D4-5C61-4B67-A047-4218C64F33D5}" dt="2024-01-25T16:12:59.802" v="383" actId="2696"/>
        <pc:sldMkLst>
          <pc:docMk/>
          <pc:sldMk cId="34610925" sldId="271"/>
        </pc:sldMkLst>
        <pc:spChg chg="del">
          <ac:chgData name="James Petty" userId="d2fe4e0d-5651-4d13-8a68-5a37405efc6c" providerId="ADAL" clId="{B39B79D4-5C61-4B67-A047-4218C64F33D5}" dt="2024-01-25T15:52:59.255" v="287" actId="700"/>
          <ac:spMkLst>
            <pc:docMk/>
            <pc:sldMk cId="34610925" sldId="271"/>
            <ac:spMk id="2" creationId="{84837D02-E318-754F-A43A-C94DFAAD881A}"/>
          </ac:spMkLst>
        </pc:spChg>
        <pc:spChg chg="add mod ord">
          <ac:chgData name="James Petty" userId="d2fe4e0d-5651-4d13-8a68-5a37405efc6c" providerId="ADAL" clId="{B39B79D4-5C61-4B67-A047-4218C64F33D5}" dt="2024-01-25T15:52:59.255" v="287" actId="700"/>
          <ac:spMkLst>
            <pc:docMk/>
            <pc:sldMk cId="34610925" sldId="271"/>
            <ac:spMk id="3" creationId="{502BD433-3BCC-D651-6EA0-D10B22D7F968}"/>
          </ac:spMkLst>
        </pc:spChg>
      </pc:sldChg>
      <pc:sldChg chg="delSp modSp new mod">
        <pc:chgData name="James Petty" userId="d2fe4e0d-5651-4d13-8a68-5a37405efc6c" providerId="ADAL" clId="{B39B79D4-5C61-4B67-A047-4218C64F33D5}" dt="2024-01-25T16:55:42.276" v="735" actId="20577"/>
        <pc:sldMkLst>
          <pc:docMk/>
          <pc:sldMk cId="158319760" sldId="271"/>
        </pc:sldMkLst>
        <pc:spChg chg="mod">
          <ac:chgData name="James Petty" userId="d2fe4e0d-5651-4d13-8a68-5a37405efc6c" providerId="ADAL" clId="{B39B79D4-5C61-4B67-A047-4218C64F33D5}" dt="2024-01-25T16:55:42.276" v="735" actId="20577"/>
          <ac:spMkLst>
            <pc:docMk/>
            <pc:sldMk cId="158319760" sldId="271"/>
            <ac:spMk id="2" creationId="{9B19AB3D-FC55-EC05-59A1-32359151A7A7}"/>
          </ac:spMkLst>
        </pc:spChg>
        <pc:spChg chg="del">
          <ac:chgData name="James Petty" userId="d2fe4e0d-5651-4d13-8a68-5a37405efc6c" providerId="ADAL" clId="{B39B79D4-5C61-4B67-A047-4218C64F33D5}" dt="2024-01-25T16:55:27.059" v="623" actId="478"/>
          <ac:spMkLst>
            <pc:docMk/>
            <pc:sldMk cId="158319760" sldId="271"/>
            <ac:spMk id="3" creationId="{3C029830-CCF1-56A4-F155-F1A78AE730A1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28:44.989" v="572" actId="47"/>
        <pc:sldMkLst>
          <pc:docMk/>
          <pc:sldMk cId="1258011790" sldId="271"/>
        </pc:sldMkLst>
        <pc:spChg chg="del">
          <ac:chgData name="James Petty" userId="d2fe4e0d-5651-4d13-8a68-5a37405efc6c" providerId="ADAL" clId="{B39B79D4-5C61-4B67-A047-4218C64F33D5}" dt="2024-01-25T16:24:30.851" v="527" actId="700"/>
          <ac:spMkLst>
            <pc:docMk/>
            <pc:sldMk cId="1258011790" sldId="271"/>
            <ac:spMk id="2" creationId="{A875B0CA-7E3D-B348-1170-48C6313F4EF2}"/>
          </ac:spMkLst>
        </pc:spChg>
        <pc:spChg chg="add del mod ord">
          <ac:chgData name="James Petty" userId="d2fe4e0d-5651-4d13-8a68-5a37405efc6c" providerId="ADAL" clId="{B39B79D4-5C61-4B67-A047-4218C64F33D5}" dt="2024-01-25T16:26:18.803" v="532" actId="700"/>
          <ac:spMkLst>
            <pc:docMk/>
            <pc:sldMk cId="1258011790" sldId="271"/>
            <ac:spMk id="3" creationId="{F2F10547-8167-226A-44EC-B15D09E742A0}"/>
          </ac:spMkLst>
        </pc:spChg>
        <pc:spChg chg="add del mod ord">
          <ac:chgData name="James Petty" userId="d2fe4e0d-5651-4d13-8a68-5a37405efc6c" providerId="ADAL" clId="{B39B79D4-5C61-4B67-A047-4218C64F33D5}" dt="2024-01-25T16:26:22.897" v="533" actId="700"/>
          <ac:spMkLst>
            <pc:docMk/>
            <pc:sldMk cId="1258011790" sldId="271"/>
            <ac:spMk id="4" creationId="{EC964DF6-5B98-7A70-7BE9-5FD5D2AFC4DE}"/>
          </ac:spMkLst>
        </pc:spChg>
        <pc:spChg chg="add del mod ord">
          <ac:chgData name="James Petty" userId="d2fe4e0d-5651-4d13-8a68-5a37405efc6c" providerId="ADAL" clId="{B39B79D4-5C61-4B67-A047-4218C64F33D5}" dt="2024-01-25T16:26:22.897" v="533" actId="700"/>
          <ac:spMkLst>
            <pc:docMk/>
            <pc:sldMk cId="1258011790" sldId="271"/>
            <ac:spMk id="5" creationId="{2554F8F7-F889-C3F5-C236-7DF91626C3C4}"/>
          </ac:spMkLst>
        </pc:spChg>
        <pc:spChg chg="add del mod ord">
          <ac:chgData name="James Petty" userId="d2fe4e0d-5651-4d13-8a68-5a37405efc6c" providerId="ADAL" clId="{B39B79D4-5C61-4B67-A047-4218C64F33D5}" dt="2024-01-25T16:26:22.897" v="533" actId="700"/>
          <ac:spMkLst>
            <pc:docMk/>
            <pc:sldMk cId="1258011790" sldId="271"/>
            <ac:spMk id="6" creationId="{ED95B7EF-0DF3-DC23-D63B-C89FBD1F967C}"/>
          </ac:spMkLst>
        </pc:spChg>
        <pc:spChg chg="add del mod ord">
          <ac:chgData name="James Petty" userId="d2fe4e0d-5651-4d13-8a68-5a37405efc6c" providerId="ADAL" clId="{B39B79D4-5C61-4B67-A047-4218C64F33D5}" dt="2024-01-25T16:26:22.897" v="533" actId="700"/>
          <ac:spMkLst>
            <pc:docMk/>
            <pc:sldMk cId="1258011790" sldId="271"/>
            <ac:spMk id="7" creationId="{59E55258-D6DE-4AED-0AEF-3E003CD2B171}"/>
          </ac:spMkLst>
        </pc:spChg>
        <pc:spChg chg="add del mod ord">
          <ac:chgData name="James Petty" userId="d2fe4e0d-5651-4d13-8a68-5a37405efc6c" providerId="ADAL" clId="{B39B79D4-5C61-4B67-A047-4218C64F33D5}" dt="2024-01-25T16:27:41.146" v="543" actId="700"/>
          <ac:spMkLst>
            <pc:docMk/>
            <pc:sldMk cId="1258011790" sldId="271"/>
            <ac:spMk id="8" creationId="{B3C59894-F3CE-EA98-6FC3-E885077ECC00}"/>
          </ac:spMkLst>
        </pc:spChg>
        <pc:spChg chg="add del mod ord">
          <ac:chgData name="James Petty" userId="d2fe4e0d-5651-4d13-8a68-5a37405efc6c" providerId="ADAL" clId="{B39B79D4-5C61-4B67-A047-4218C64F33D5}" dt="2024-01-25T16:27:41.146" v="543" actId="700"/>
          <ac:spMkLst>
            <pc:docMk/>
            <pc:sldMk cId="1258011790" sldId="271"/>
            <ac:spMk id="9" creationId="{46F17D97-8CE9-F083-0F40-D81B7C34A9E6}"/>
          </ac:spMkLst>
        </pc:spChg>
        <pc:spChg chg="add del mod ord">
          <ac:chgData name="James Petty" userId="d2fe4e0d-5651-4d13-8a68-5a37405efc6c" providerId="ADAL" clId="{B39B79D4-5C61-4B67-A047-4218C64F33D5}" dt="2024-01-25T16:27:52.041" v="544" actId="700"/>
          <ac:spMkLst>
            <pc:docMk/>
            <pc:sldMk cId="1258011790" sldId="271"/>
            <ac:spMk id="10" creationId="{25044387-9D64-18B0-32B5-CF842F0D9015}"/>
          </ac:spMkLst>
        </pc:spChg>
        <pc:spChg chg="add del mod ord">
          <ac:chgData name="James Petty" userId="d2fe4e0d-5651-4d13-8a68-5a37405efc6c" providerId="ADAL" clId="{B39B79D4-5C61-4B67-A047-4218C64F33D5}" dt="2024-01-25T16:27:52.041" v="544" actId="700"/>
          <ac:spMkLst>
            <pc:docMk/>
            <pc:sldMk cId="1258011790" sldId="271"/>
            <ac:spMk id="11" creationId="{44C913F9-9D5F-AEDA-99E6-CAC478833527}"/>
          </ac:spMkLst>
        </pc:spChg>
        <pc:spChg chg="add del mod ord">
          <ac:chgData name="James Petty" userId="d2fe4e0d-5651-4d13-8a68-5a37405efc6c" providerId="ADAL" clId="{B39B79D4-5C61-4B67-A047-4218C64F33D5}" dt="2024-01-25T16:27:52.041" v="544" actId="700"/>
          <ac:spMkLst>
            <pc:docMk/>
            <pc:sldMk cId="1258011790" sldId="271"/>
            <ac:spMk id="12" creationId="{7F5AAA0C-954B-FD8C-EC81-379DE6CA8D48}"/>
          </ac:spMkLst>
        </pc:spChg>
        <pc:spChg chg="add del mod ord">
          <ac:chgData name="James Petty" userId="d2fe4e0d-5651-4d13-8a68-5a37405efc6c" providerId="ADAL" clId="{B39B79D4-5C61-4B67-A047-4218C64F33D5}" dt="2024-01-25T16:27:52.041" v="544" actId="700"/>
          <ac:spMkLst>
            <pc:docMk/>
            <pc:sldMk cId="1258011790" sldId="271"/>
            <ac:spMk id="13" creationId="{AB619950-C977-0E63-4715-D4ACCF1F4577}"/>
          </ac:spMkLst>
        </pc:spChg>
        <pc:spChg chg="add del mod ord">
          <ac:chgData name="James Petty" userId="d2fe4e0d-5651-4d13-8a68-5a37405efc6c" providerId="ADAL" clId="{B39B79D4-5C61-4B67-A047-4218C64F33D5}" dt="2024-01-25T16:27:58.536" v="545" actId="26606"/>
          <ac:spMkLst>
            <pc:docMk/>
            <pc:sldMk cId="1258011790" sldId="271"/>
            <ac:spMk id="14" creationId="{E245F5B9-0ABB-F6BB-E2C2-9B05AD87EA26}"/>
          </ac:spMkLst>
        </pc:spChg>
        <pc:spChg chg="add mod ord">
          <ac:chgData name="James Petty" userId="d2fe4e0d-5651-4d13-8a68-5a37405efc6c" providerId="ADAL" clId="{B39B79D4-5C61-4B67-A047-4218C64F33D5}" dt="2024-01-25T16:28:23.989" v="568" actId="27636"/>
          <ac:spMkLst>
            <pc:docMk/>
            <pc:sldMk cId="1258011790" sldId="271"/>
            <ac:spMk id="15" creationId="{D7ACE72B-1194-3306-5DB6-3430C301BBB8}"/>
          </ac:spMkLst>
        </pc:spChg>
        <pc:spChg chg="add mod ord">
          <ac:chgData name="James Petty" userId="d2fe4e0d-5651-4d13-8a68-5a37405efc6c" providerId="ADAL" clId="{B39B79D4-5C61-4B67-A047-4218C64F33D5}" dt="2024-01-25T16:28:18.319" v="546" actId="700"/>
          <ac:spMkLst>
            <pc:docMk/>
            <pc:sldMk cId="1258011790" sldId="271"/>
            <ac:spMk id="16" creationId="{D0F96629-81A8-29F6-9B41-86A750156995}"/>
          </ac:spMkLst>
        </pc:spChg>
        <pc:spChg chg="add mod ord">
          <ac:chgData name="James Petty" userId="d2fe4e0d-5651-4d13-8a68-5a37405efc6c" providerId="ADAL" clId="{B39B79D4-5C61-4B67-A047-4218C64F33D5}" dt="2024-01-25T16:28:18.319" v="546" actId="700"/>
          <ac:spMkLst>
            <pc:docMk/>
            <pc:sldMk cId="1258011790" sldId="271"/>
            <ac:spMk id="17" creationId="{472DBD89-1038-147B-3419-2A98800881EC}"/>
          </ac:spMkLst>
        </pc:spChg>
        <pc:spChg chg="add del mod ord">
          <ac:chgData name="James Petty" userId="d2fe4e0d-5651-4d13-8a68-5a37405efc6c" providerId="ADAL" clId="{B39B79D4-5C61-4B67-A047-4218C64F33D5}" dt="2024-01-25T16:28:18.319" v="546" actId="700"/>
          <ac:spMkLst>
            <pc:docMk/>
            <pc:sldMk cId="1258011790" sldId="271"/>
            <ac:spMk id="19" creationId="{4129946E-189A-4B02-BE79-CB64003C4DF9}"/>
          </ac:spMkLst>
        </pc:spChg>
      </pc:sldChg>
      <pc:sldChg chg="addSp modSp new del mod chgLayout">
        <pc:chgData name="James Petty" userId="d2fe4e0d-5651-4d13-8a68-5a37405efc6c" providerId="ADAL" clId="{B39B79D4-5C61-4B67-A047-4218C64F33D5}" dt="2024-01-25T16:20:08.985" v="498" actId="47"/>
        <pc:sldMkLst>
          <pc:docMk/>
          <pc:sldMk cId="2786222027" sldId="271"/>
        </pc:sldMkLst>
        <pc:spChg chg="mod ord">
          <ac:chgData name="James Petty" userId="d2fe4e0d-5651-4d13-8a68-5a37405efc6c" providerId="ADAL" clId="{B39B79D4-5C61-4B67-A047-4218C64F33D5}" dt="2024-01-25T16:17:36.766" v="432" actId="20577"/>
          <ac:spMkLst>
            <pc:docMk/>
            <pc:sldMk cId="2786222027" sldId="271"/>
            <ac:spMk id="2" creationId="{9C9E7B6C-6707-6399-2A18-2394FF52739D}"/>
          </ac:spMkLst>
        </pc:spChg>
        <pc:spChg chg="add mod ord">
          <ac:chgData name="James Petty" userId="d2fe4e0d-5651-4d13-8a68-5a37405efc6c" providerId="ADAL" clId="{B39B79D4-5C61-4B67-A047-4218C64F33D5}" dt="2024-01-25T16:17:31.982" v="416" actId="700"/>
          <ac:spMkLst>
            <pc:docMk/>
            <pc:sldMk cId="2786222027" sldId="271"/>
            <ac:spMk id="3" creationId="{42A937F1-02DA-21D7-6F6D-9BBA81302133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31:18.394" v="607" actId="47"/>
        <pc:sldMkLst>
          <pc:docMk/>
          <pc:sldMk cId="4249729356" sldId="271"/>
        </pc:sldMkLst>
        <pc:spChg chg="del mod ord">
          <ac:chgData name="James Petty" userId="d2fe4e0d-5651-4d13-8a68-5a37405efc6c" providerId="ADAL" clId="{B39B79D4-5C61-4B67-A047-4218C64F33D5}" dt="2024-01-25T16:31:02.507" v="591" actId="700"/>
          <ac:spMkLst>
            <pc:docMk/>
            <pc:sldMk cId="4249729356" sldId="271"/>
            <ac:spMk id="2" creationId="{1C70E437-0EFD-D52A-80AB-2F813C481AF1}"/>
          </ac:spMkLst>
        </pc:spChg>
        <pc:spChg chg="del mod ord">
          <ac:chgData name="James Petty" userId="d2fe4e0d-5651-4d13-8a68-5a37405efc6c" providerId="ADAL" clId="{B39B79D4-5C61-4B67-A047-4218C64F33D5}" dt="2024-01-25T16:31:02.507" v="591" actId="700"/>
          <ac:spMkLst>
            <pc:docMk/>
            <pc:sldMk cId="4249729356" sldId="271"/>
            <ac:spMk id="3" creationId="{6852A772-96DB-C714-8B1B-FB10A1222A6F}"/>
          </ac:spMkLst>
        </pc:spChg>
        <pc:spChg chg="add del mod ord">
          <ac:chgData name="James Petty" userId="d2fe4e0d-5651-4d13-8a68-5a37405efc6c" providerId="ADAL" clId="{B39B79D4-5C61-4B67-A047-4218C64F33D5}" dt="2024-01-25T16:31:08.765" v="592" actId="700"/>
          <ac:spMkLst>
            <pc:docMk/>
            <pc:sldMk cId="4249729356" sldId="271"/>
            <ac:spMk id="4" creationId="{DD0EF44F-C935-CF1F-D98C-795A01B895D1}"/>
          </ac:spMkLst>
        </pc:spChg>
        <pc:spChg chg="add del mod ord">
          <ac:chgData name="James Petty" userId="d2fe4e0d-5651-4d13-8a68-5a37405efc6c" providerId="ADAL" clId="{B39B79D4-5C61-4B67-A047-4218C64F33D5}" dt="2024-01-25T16:31:08.765" v="592" actId="700"/>
          <ac:spMkLst>
            <pc:docMk/>
            <pc:sldMk cId="4249729356" sldId="271"/>
            <ac:spMk id="5" creationId="{3E139003-063A-F1C1-A03B-903460F9EBF9}"/>
          </ac:spMkLst>
        </pc:spChg>
        <pc:spChg chg="add del mod ord">
          <ac:chgData name="James Petty" userId="d2fe4e0d-5651-4d13-8a68-5a37405efc6c" providerId="ADAL" clId="{B39B79D4-5C61-4B67-A047-4218C64F33D5}" dt="2024-01-25T16:31:08.765" v="592" actId="700"/>
          <ac:spMkLst>
            <pc:docMk/>
            <pc:sldMk cId="4249729356" sldId="271"/>
            <ac:spMk id="6" creationId="{AA3581DB-8F51-F6CA-98C9-DC4144C22737}"/>
          </ac:spMkLst>
        </pc:spChg>
        <pc:spChg chg="add mod ord">
          <ac:chgData name="James Petty" userId="d2fe4e0d-5651-4d13-8a68-5a37405efc6c" providerId="ADAL" clId="{B39B79D4-5C61-4B67-A047-4218C64F33D5}" dt="2024-01-25T16:31:12.130" v="606" actId="20577"/>
          <ac:spMkLst>
            <pc:docMk/>
            <pc:sldMk cId="4249729356" sldId="271"/>
            <ac:spMk id="7" creationId="{2D66349C-BA32-81F1-85EC-CFE519EAB227}"/>
          </ac:spMkLst>
        </pc:spChg>
        <pc:spChg chg="add mod ord">
          <ac:chgData name="James Petty" userId="d2fe4e0d-5651-4d13-8a68-5a37405efc6c" providerId="ADAL" clId="{B39B79D4-5C61-4B67-A047-4218C64F33D5}" dt="2024-01-25T16:31:08.765" v="592" actId="700"/>
          <ac:spMkLst>
            <pc:docMk/>
            <pc:sldMk cId="4249729356" sldId="271"/>
            <ac:spMk id="8" creationId="{B5EBD1C8-26E9-6DCF-01AE-7796E775A3FA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23:02.459" v="516" actId="47"/>
        <pc:sldMkLst>
          <pc:docMk/>
          <pc:sldMk cId="374322546" sldId="272"/>
        </pc:sldMkLst>
        <pc:spChg chg="del">
          <ac:chgData name="James Petty" userId="d2fe4e0d-5651-4d13-8a68-5a37405efc6c" providerId="ADAL" clId="{B39B79D4-5C61-4B67-A047-4218C64F33D5}" dt="2024-01-25T16:13:49.664" v="386" actId="700"/>
          <ac:spMkLst>
            <pc:docMk/>
            <pc:sldMk cId="374322546" sldId="272"/>
            <ac:spMk id="2" creationId="{15A38B9F-D43C-7116-1EE5-9C90D3F0BCBF}"/>
          </ac:spMkLst>
        </pc:spChg>
        <pc:spChg chg="add del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3" creationId="{DFAFA6B7-F06A-7536-FAD1-414F522D028C}"/>
          </ac:spMkLst>
        </pc:spChg>
        <pc:spChg chg="add del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4" creationId="{94E63C0B-D6D0-57B0-A489-124659581736}"/>
          </ac:spMkLst>
        </pc:spChg>
        <pc:spChg chg="add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5" creationId="{93476FBB-4D57-470D-47D6-D426EF0C79C2}"/>
          </ac:spMkLst>
        </pc:spChg>
        <pc:spChg chg="add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6" creationId="{A34DB72D-05B6-4B53-99BD-98FAA2ACBA88}"/>
          </ac:spMkLst>
        </pc:spChg>
        <pc:spChg chg="add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7" creationId="{861AFCD5-6B37-CEC7-D460-5477541B800C}"/>
          </ac:spMkLst>
        </pc:spChg>
        <pc:spChg chg="add mod ord">
          <ac:chgData name="James Petty" userId="d2fe4e0d-5651-4d13-8a68-5a37405efc6c" providerId="ADAL" clId="{B39B79D4-5C61-4B67-A047-4218C64F33D5}" dt="2024-01-25T16:20:31.384" v="501" actId="700"/>
          <ac:spMkLst>
            <pc:docMk/>
            <pc:sldMk cId="374322546" sldId="272"/>
            <ac:spMk id="8" creationId="{65AA0208-8932-315F-57B8-2D9212F7817B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28:44.270" v="571" actId="47"/>
        <pc:sldMkLst>
          <pc:docMk/>
          <pc:sldMk cId="2129951694" sldId="272"/>
        </pc:sldMkLst>
        <pc:spChg chg="del">
          <ac:chgData name="James Petty" userId="d2fe4e0d-5651-4d13-8a68-5a37405efc6c" providerId="ADAL" clId="{B39B79D4-5C61-4B67-A047-4218C64F33D5}" dt="2024-01-25T16:28:37.273" v="570" actId="700"/>
          <ac:spMkLst>
            <pc:docMk/>
            <pc:sldMk cId="2129951694" sldId="272"/>
            <ac:spMk id="2" creationId="{FC5EB940-7AEF-DA10-0B00-F994B449B2FF}"/>
          </ac:spMkLst>
        </pc:spChg>
        <pc:spChg chg="del">
          <ac:chgData name="James Petty" userId="d2fe4e0d-5651-4d13-8a68-5a37405efc6c" providerId="ADAL" clId="{B39B79D4-5C61-4B67-A047-4218C64F33D5}" dt="2024-01-25T16:28:37.273" v="570" actId="700"/>
          <ac:spMkLst>
            <pc:docMk/>
            <pc:sldMk cId="2129951694" sldId="272"/>
            <ac:spMk id="3" creationId="{BF043F25-09F3-1BF5-FF52-B2038EC7046B}"/>
          </ac:spMkLst>
        </pc:spChg>
        <pc:spChg chg="del mod ord">
          <ac:chgData name="James Petty" userId="d2fe4e0d-5651-4d13-8a68-5a37405efc6c" providerId="ADAL" clId="{B39B79D4-5C61-4B67-A047-4218C64F33D5}" dt="2024-01-25T16:28:37.273" v="570" actId="700"/>
          <ac:spMkLst>
            <pc:docMk/>
            <pc:sldMk cId="2129951694" sldId="272"/>
            <ac:spMk id="4" creationId="{776B18CB-1244-A3C5-3A46-06222DAE3944}"/>
          </ac:spMkLst>
        </pc:spChg>
        <pc:spChg chg="add mod ord">
          <ac:chgData name="James Petty" userId="d2fe4e0d-5651-4d13-8a68-5a37405efc6c" providerId="ADAL" clId="{B39B79D4-5C61-4B67-A047-4218C64F33D5}" dt="2024-01-25T16:28:37.273" v="570" actId="700"/>
          <ac:spMkLst>
            <pc:docMk/>
            <pc:sldMk cId="2129951694" sldId="272"/>
            <ac:spMk id="5" creationId="{D2CF40E6-4B69-D5B6-37E4-DB7D486CC673}"/>
          </ac:spMkLst>
        </pc:spChg>
      </pc:sldChg>
      <pc:sldChg chg="addSp delSp modSp new del mod modClrScheme chgLayout">
        <pc:chgData name="James Petty" userId="d2fe4e0d-5651-4d13-8a68-5a37405efc6c" providerId="ADAL" clId="{B39B79D4-5C61-4B67-A047-4218C64F33D5}" dt="2024-01-25T16:23:01.526" v="515" actId="47"/>
        <pc:sldMkLst>
          <pc:docMk/>
          <pc:sldMk cId="2199640647" sldId="273"/>
        </pc:sldMkLst>
        <pc:spChg chg="del">
          <ac:chgData name="James Petty" userId="d2fe4e0d-5651-4d13-8a68-5a37405efc6c" providerId="ADAL" clId="{B39B79D4-5C61-4B67-A047-4218C64F33D5}" dt="2024-01-25T16:20:17.780" v="500" actId="700"/>
          <ac:spMkLst>
            <pc:docMk/>
            <pc:sldMk cId="2199640647" sldId="273"/>
            <ac:spMk id="2" creationId="{8D392DDA-8D4E-042C-41D2-03CF17FA3D99}"/>
          </ac:spMkLst>
        </pc:spChg>
        <pc:spChg chg="del">
          <ac:chgData name="James Petty" userId="d2fe4e0d-5651-4d13-8a68-5a37405efc6c" providerId="ADAL" clId="{B39B79D4-5C61-4B67-A047-4218C64F33D5}" dt="2024-01-25T16:20:17.780" v="500" actId="700"/>
          <ac:spMkLst>
            <pc:docMk/>
            <pc:sldMk cId="2199640647" sldId="273"/>
            <ac:spMk id="3" creationId="{20A6545D-EC89-D45A-C6DB-5060442183F5}"/>
          </ac:spMkLst>
        </pc:spChg>
        <pc:spChg chg="add del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4" creationId="{84DE08EE-D4E8-A547-40AB-2F1E5C8F46DA}"/>
          </ac:spMkLst>
        </pc:spChg>
        <pc:spChg chg="add del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5" creationId="{C18EED36-45CE-4EFB-BCF7-932CC3E1DD56}"/>
          </ac:spMkLst>
        </pc:spChg>
        <pc:spChg chg="add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6" creationId="{0B060BB6-87F0-A57B-5DA6-C4B9E2077A3B}"/>
          </ac:spMkLst>
        </pc:spChg>
        <pc:spChg chg="add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7" creationId="{3E7833E8-6C81-08F1-CC8B-604B198C720B}"/>
          </ac:spMkLst>
        </pc:spChg>
        <pc:spChg chg="add mod ord">
          <ac:chgData name="James Petty" userId="d2fe4e0d-5651-4d13-8a68-5a37405efc6c" providerId="ADAL" clId="{B39B79D4-5C61-4B67-A047-4218C64F33D5}" dt="2024-01-25T16:22:57.689" v="514" actId="700"/>
          <ac:spMkLst>
            <pc:docMk/>
            <pc:sldMk cId="2199640647" sldId="273"/>
            <ac:spMk id="8" creationId="{E8B1007C-6F04-6F3B-F538-F2A913BC34FD}"/>
          </ac:spMkLst>
        </pc:spChg>
      </pc:sldChg>
      <pc:sldMasterChg chg="addSp delSp modSp mod addSldLayout delSldLayout modSldLayout">
        <pc:chgData name="James Petty" userId="d2fe4e0d-5651-4d13-8a68-5a37405efc6c" providerId="ADAL" clId="{B39B79D4-5C61-4B67-A047-4218C64F33D5}" dt="2024-01-25T16:34:55.170" v="622" actId="113"/>
        <pc:sldMasterMkLst>
          <pc:docMk/>
          <pc:sldMasterMk cId="306822565" sldId="2147483648"/>
        </pc:sldMasterMkLst>
        <pc:spChg chg="add mod">
          <ac:chgData name="James Petty" userId="d2fe4e0d-5651-4d13-8a68-5a37405efc6c" providerId="ADAL" clId="{B39B79D4-5C61-4B67-A047-4218C64F33D5}" dt="2024-01-25T15:45:48.166" v="176" actId="20577"/>
          <ac:spMkLst>
            <pc:docMk/>
            <pc:sldMasterMk cId="306822565" sldId="2147483648"/>
            <ac:spMk id="4" creationId="{A737BFD9-1464-4228-FCE9-787B77E2F4BB}"/>
          </ac:spMkLst>
        </pc:spChg>
        <pc:spChg chg="del mod">
          <ac:chgData name="James Petty" userId="d2fe4e0d-5651-4d13-8a68-5a37405efc6c" providerId="ADAL" clId="{B39B79D4-5C61-4B67-A047-4218C64F33D5}" dt="2024-01-25T16:24:13.860" v="524" actId="478"/>
          <ac:spMkLst>
            <pc:docMk/>
            <pc:sldMasterMk cId="306822565" sldId="2147483648"/>
            <ac:spMk id="5" creationId="{87A090DB-6B33-772F-1523-2CFF8DD006E8}"/>
          </ac:spMkLst>
        </pc:spChg>
        <pc:spChg chg="del mod">
          <ac:chgData name="James Petty" userId="d2fe4e0d-5651-4d13-8a68-5a37405efc6c" providerId="ADAL" clId="{B39B79D4-5C61-4B67-A047-4218C64F33D5}" dt="2024-01-25T16:29:05.475" v="574" actId="478"/>
          <ac:spMkLst>
            <pc:docMk/>
            <pc:sldMasterMk cId="306822565" sldId="2147483648"/>
            <ac:spMk id="7" creationId="{B21AF33D-A31C-0EB5-6DDD-2980CD20018F}"/>
          </ac:spMkLst>
        </pc:spChg>
        <pc:picChg chg="mod">
          <ac:chgData name="James Petty" userId="d2fe4e0d-5651-4d13-8a68-5a37405efc6c" providerId="ADAL" clId="{B39B79D4-5C61-4B67-A047-4218C64F33D5}" dt="2024-01-25T15:49:54.625" v="184" actId="166"/>
          <ac:picMkLst>
            <pc:docMk/>
            <pc:sldMasterMk cId="306822565" sldId="2147483648"/>
            <ac:picMk id="2" creationId="{8BC9188D-0421-911F-9F07-68606BC9BD12}"/>
          </ac:picMkLst>
        </pc:picChg>
        <pc:picChg chg="add mod">
          <ac:chgData name="James Petty" userId="d2fe4e0d-5651-4d13-8a68-5a37405efc6c" providerId="ADAL" clId="{B39B79D4-5C61-4B67-A047-4218C64F33D5}" dt="2024-01-25T15:48:41.006" v="183" actId="1076"/>
          <ac:picMkLst>
            <pc:docMk/>
            <pc:sldMasterMk cId="306822565" sldId="2147483648"/>
            <ac:picMk id="6" creationId="{EDC90464-A84D-2C36-9921-169F53A0B11D}"/>
          </ac:picMkLst>
        </pc:picChg>
        <pc:sldLayoutChg chg="modSp mod">
          <pc:chgData name="James Petty" userId="d2fe4e0d-5651-4d13-8a68-5a37405efc6c" providerId="ADAL" clId="{B39B79D4-5C61-4B67-A047-4218C64F33D5}" dt="2024-01-25T15:50:33.241" v="185" actId="167"/>
          <pc:sldLayoutMkLst>
            <pc:docMk/>
            <pc:sldMasterMk cId="306822565" sldId="2147483648"/>
            <pc:sldLayoutMk cId="2631427968" sldId="2147483649"/>
          </pc:sldLayoutMkLst>
          <pc:grpChg chg="ord">
            <ac:chgData name="James Petty" userId="d2fe4e0d-5651-4d13-8a68-5a37405efc6c" providerId="ADAL" clId="{B39B79D4-5C61-4B67-A047-4218C64F33D5}" dt="2024-01-25T15:50:33.241" v="185" actId="167"/>
            <ac:grpSpMkLst>
              <pc:docMk/>
              <pc:sldMasterMk cId="306822565" sldId="2147483648"/>
              <pc:sldLayoutMk cId="2631427968" sldId="2147483649"/>
              <ac:grpSpMk id="4" creationId="{75E41935-A6BA-C59A-85AA-973BED0C276C}"/>
            </ac:grpSpMkLst>
          </pc:grpChg>
        </pc:sldLayoutChg>
        <pc:sldLayoutChg chg="addSp delSp modSp mod">
          <pc:chgData name="James Petty" userId="d2fe4e0d-5651-4d13-8a68-5a37405efc6c" providerId="ADAL" clId="{B39B79D4-5C61-4B67-A047-4218C64F33D5}" dt="2024-01-25T16:31:36.180" v="609" actId="207"/>
          <pc:sldLayoutMkLst>
            <pc:docMk/>
            <pc:sldMasterMk cId="306822565" sldId="2147483648"/>
            <pc:sldLayoutMk cId="3845294658" sldId="2147483650"/>
          </pc:sldLayoutMkLst>
          <pc:spChg chg="add del mod">
            <ac:chgData name="James Petty" userId="d2fe4e0d-5651-4d13-8a68-5a37405efc6c" providerId="ADAL" clId="{B39B79D4-5C61-4B67-A047-4218C64F33D5}" dt="2024-01-25T15:52:29.777" v="285"/>
            <ac:spMkLst>
              <pc:docMk/>
              <pc:sldMasterMk cId="306822565" sldId="2147483648"/>
              <pc:sldLayoutMk cId="3845294658" sldId="2147483650"/>
              <ac:spMk id="2" creationId="{4FA5D030-94E8-0BD4-B449-396872FF4358}"/>
            </ac:spMkLst>
          </pc:spChg>
          <pc:spChg chg="add del">
            <ac:chgData name="James Petty" userId="d2fe4e0d-5651-4d13-8a68-5a37405efc6c" providerId="ADAL" clId="{B39B79D4-5C61-4B67-A047-4218C64F33D5}" dt="2024-01-25T16:16:09.030" v="395" actId="11529"/>
            <ac:spMkLst>
              <pc:docMk/>
              <pc:sldMasterMk cId="306822565" sldId="2147483648"/>
              <pc:sldLayoutMk cId="3845294658" sldId="2147483650"/>
              <ac:spMk id="2" creationId="{7B8DC363-F157-A52A-8237-28D886B8AC9A}"/>
            </ac:spMkLst>
          </pc:spChg>
          <pc:spChg chg="add mod">
            <ac:chgData name="James Petty" userId="d2fe4e0d-5651-4d13-8a68-5a37405efc6c" providerId="ADAL" clId="{B39B79D4-5C61-4B67-A047-4218C64F33D5}" dt="2024-01-25T16:21:27.301" v="503" actId="207"/>
            <ac:spMkLst>
              <pc:docMk/>
              <pc:sldMasterMk cId="306822565" sldId="2147483648"/>
              <pc:sldLayoutMk cId="3845294658" sldId="2147483650"/>
              <ac:spMk id="3" creationId="{0924E4FC-5965-0866-ABE5-FCF5ACA99BD4}"/>
            </ac:spMkLst>
          </pc:spChg>
          <pc:spChg chg="mod">
            <ac:chgData name="James Petty" userId="d2fe4e0d-5651-4d13-8a68-5a37405efc6c" providerId="ADAL" clId="{B39B79D4-5C61-4B67-A047-4218C64F33D5}" dt="2024-01-25T16:31:36.180" v="609" actId="207"/>
            <ac:spMkLst>
              <pc:docMk/>
              <pc:sldMasterMk cId="306822565" sldId="2147483648"/>
              <pc:sldLayoutMk cId="3845294658" sldId="2147483650"/>
              <ac:spMk id="6" creationId="{2D3504F6-8EDE-4217-910B-79DB465C12C3}"/>
            </ac:spMkLst>
          </pc:spChg>
          <pc:spChg chg="add mod">
            <ac:chgData name="James Petty" userId="d2fe4e0d-5651-4d13-8a68-5a37405efc6c" providerId="ADAL" clId="{B39B79D4-5C61-4B67-A047-4218C64F33D5}" dt="2024-01-25T16:19:20.158" v="472"/>
            <ac:spMkLst>
              <pc:docMk/>
              <pc:sldMasterMk cId="306822565" sldId="2147483648"/>
              <pc:sldLayoutMk cId="3845294658" sldId="2147483650"/>
              <ac:spMk id="25" creationId="{0E4913D5-50CF-76F6-2AB4-8F894A7B2747}"/>
            </ac:spMkLst>
          </pc:spChg>
          <pc:spChg chg="add del mod">
            <ac:chgData name="James Petty" userId="d2fe4e0d-5651-4d13-8a68-5a37405efc6c" providerId="ADAL" clId="{B39B79D4-5C61-4B67-A047-4218C64F33D5}" dt="2024-01-25T15:54:00.292" v="292" actId="478"/>
            <ac:spMkLst>
              <pc:docMk/>
              <pc:sldMasterMk cId="306822565" sldId="2147483648"/>
              <pc:sldLayoutMk cId="3845294658" sldId="2147483650"/>
              <ac:spMk id="26" creationId="{C8881703-0FE1-B2E2-AFD3-7DF829CFE6C9}"/>
            </ac:spMkLst>
          </pc:spChg>
          <pc:spChg chg="add del mod">
            <ac:chgData name="James Petty" userId="d2fe4e0d-5651-4d13-8a68-5a37405efc6c" providerId="ADAL" clId="{B39B79D4-5C61-4B67-A047-4218C64F33D5}" dt="2024-01-25T16:16:02.142" v="394" actId="478"/>
            <ac:spMkLst>
              <pc:docMk/>
              <pc:sldMasterMk cId="306822565" sldId="2147483648"/>
              <pc:sldLayoutMk cId="3845294658" sldId="2147483650"/>
              <ac:spMk id="27" creationId="{A5CE1300-3929-6266-0927-C2790F5D0108}"/>
            </ac:spMkLst>
          </pc:spChg>
          <pc:picChg chg="add del">
            <ac:chgData name="James Petty" userId="d2fe4e0d-5651-4d13-8a68-5a37405efc6c" providerId="ADAL" clId="{B39B79D4-5C61-4B67-A047-4218C64F33D5}" dt="2024-01-25T15:53:17.015" v="289" actId="22"/>
            <ac:picMkLst>
              <pc:docMk/>
              <pc:sldMasterMk cId="306822565" sldId="2147483648"/>
              <pc:sldLayoutMk cId="3845294658" sldId="2147483650"/>
              <ac:picMk id="25" creationId="{9B2B9C19-A96B-3342-92E3-4A75A56D763B}"/>
            </ac:picMkLst>
          </pc:picChg>
        </pc:sldLayoutChg>
        <pc:sldLayoutChg chg="addSp delSp modSp mod">
          <pc:chgData name="James Petty" userId="d2fe4e0d-5651-4d13-8a68-5a37405efc6c" providerId="ADAL" clId="{B39B79D4-5C61-4B67-A047-4218C64F33D5}" dt="2024-01-25T16:31:40.443" v="610" actId="207"/>
          <pc:sldLayoutMkLst>
            <pc:docMk/>
            <pc:sldMasterMk cId="306822565" sldId="2147483648"/>
            <pc:sldLayoutMk cId="3449852787" sldId="2147483651"/>
          </pc:sldLayoutMkLst>
          <pc:spChg chg="add del mod">
            <ac:chgData name="James Petty" userId="d2fe4e0d-5651-4d13-8a68-5a37405efc6c" providerId="ADAL" clId="{B39B79D4-5C61-4B67-A047-4218C64F33D5}" dt="2024-01-25T16:16:24.781" v="400" actId="478"/>
            <ac:spMkLst>
              <pc:docMk/>
              <pc:sldMasterMk cId="306822565" sldId="2147483648"/>
              <pc:sldLayoutMk cId="3449852787" sldId="2147483651"/>
              <ac:spMk id="2" creationId="{C733DD1E-27D7-E3BE-0253-BC87B1F12FE4}"/>
            </ac:spMkLst>
          </pc:spChg>
          <pc:spChg chg="add mod">
            <ac:chgData name="James Petty" userId="d2fe4e0d-5651-4d13-8a68-5a37405efc6c" providerId="ADAL" clId="{B39B79D4-5C61-4B67-A047-4218C64F33D5}" dt="2024-01-25T16:21:31.311" v="504" actId="207"/>
            <ac:spMkLst>
              <pc:docMk/>
              <pc:sldMasterMk cId="306822565" sldId="2147483648"/>
              <pc:sldLayoutMk cId="3449852787" sldId="2147483651"/>
              <ac:spMk id="3" creationId="{4A695162-40C1-C894-1E34-62B2690F2B31}"/>
            </ac:spMkLst>
          </pc:spChg>
          <pc:spChg chg="add mod">
            <ac:chgData name="James Petty" userId="d2fe4e0d-5651-4d13-8a68-5a37405efc6c" providerId="ADAL" clId="{B39B79D4-5C61-4B67-A047-4218C64F33D5}" dt="2024-01-25T16:31:40.443" v="610" actId="207"/>
            <ac:spMkLst>
              <pc:docMk/>
              <pc:sldMasterMk cId="306822565" sldId="2147483648"/>
              <pc:sldLayoutMk cId="3449852787" sldId="2147483651"/>
              <ac:spMk id="4" creationId="{72C930D0-80DD-075B-7012-F7DC64864154}"/>
            </ac:spMkLst>
          </pc:spChg>
        </pc:sldLayoutChg>
        <pc:sldLayoutChg chg="del">
          <pc:chgData name="James Petty" userId="d2fe4e0d-5651-4d13-8a68-5a37405efc6c" providerId="ADAL" clId="{B39B79D4-5C61-4B67-A047-4218C64F33D5}" dt="2024-01-25T15:58:51.842" v="376" actId="2696"/>
          <pc:sldLayoutMkLst>
            <pc:docMk/>
            <pc:sldMasterMk cId="306822565" sldId="2147483648"/>
            <pc:sldLayoutMk cId="4087852120" sldId="2147483652"/>
          </pc:sldLayoutMkLst>
        </pc:sldLayoutChg>
        <pc:sldLayoutChg chg="addSp delSp modSp mod">
          <pc:chgData name="James Petty" userId="d2fe4e0d-5651-4d13-8a68-5a37405efc6c" providerId="ADAL" clId="{B39B79D4-5C61-4B67-A047-4218C64F33D5}" dt="2024-01-25T16:31:45.318" v="611" actId="207"/>
          <pc:sldLayoutMkLst>
            <pc:docMk/>
            <pc:sldMasterMk cId="306822565" sldId="2147483648"/>
            <pc:sldLayoutMk cId="276149728" sldId="2147483653"/>
          </pc:sldLayoutMkLst>
          <pc:spChg chg="add del mod">
            <ac:chgData name="James Petty" userId="d2fe4e0d-5651-4d13-8a68-5a37405efc6c" providerId="ADAL" clId="{B39B79D4-5C61-4B67-A047-4218C64F33D5}" dt="2024-01-25T16:16:36.502" v="402" actId="478"/>
            <ac:spMkLst>
              <pc:docMk/>
              <pc:sldMasterMk cId="306822565" sldId="2147483648"/>
              <pc:sldLayoutMk cId="276149728" sldId="2147483653"/>
              <ac:spMk id="2" creationId="{4F9FB7FC-CD9E-D6C5-BF61-540F96DDB773}"/>
            </ac:spMkLst>
          </pc:spChg>
          <pc:spChg chg="add mod">
            <ac:chgData name="James Petty" userId="d2fe4e0d-5651-4d13-8a68-5a37405efc6c" providerId="ADAL" clId="{B39B79D4-5C61-4B67-A047-4218C64F33D5}" dt="2024-01-25T16:23:39.810" v="517" actId="207"/>
            <ac:spMkLst>
              <pc:docMk/>
              <pc:sldMasterMk cId="306822565" sldId="2147483648"/>
              <pc:sldLayoutMk cId="276149728" sldId="2147483653"/>
              <ac:spMk id="3" creationId="{F5528A7B-8F36-BCD5-EB88-CE71FB138520}"/>
            </ac:spMkLst>
          </pc:spChg>
          <pc:spChg chg="add mod">
            <ac:chgData name="James Petty" userId="d2fe4e0d-5651-4d13-8a68-5a37405efc6c" providerId="ADAL" clId="{B39B79D4-5C61-4B67-A047-4218C64F33D5}" dt="2024-01-25T16:31:45.318" v="611" actId="207"/>
            <ac:spMkLst>
              <pc:docMk/>
              <pc:sldMasterMk cId="306822565" sldId="2147483648"/>
              <pc:sldLayoutMk cId="276149728" sldId="2147483653"/>
              <ac:spMk id="4" creationId="{4C924AE6-77D0-6A32-BB61-3F1F1063A611}"/>
            </ac:spMkLst>
          </pc:spChg>
        </pc:sldLayoutChg>
        <pc:sldLayoutChg chg="addSp modSp">
          <pc:chgData name="James Petty" userId="d2fe4e0d-5651-4d13-8a68-5a37405efc6c" providerId="ADAL" clId="{B39B79D4-5C61-4B67-A047-4218C64F33D5}" dt="2024-01-25T16:31:50.600" v="612" actId="207"/>
          <pc:sldLayoutMkLst>
            <pc:docMk/>
            <pc:sldMasterMk cId="306822565" sldId="2147483648"/>
            <pc:sldLayoutMk cId="3258909250" sldId="2147483654"/>
          </pc:sldLayoutMkLst>
          <pc:spChg chg="add mod">
            <ac:chgData name="James Petty" userId="d2fe4e0d-5651-4d13-8a68-5a37405efc6c" providerId="ADAL" clId="{B39B79D4-5C61-4B67-A047-4218C64F33D5}" dt="2024-01-25T16:31:50.600" v="612" actId="207"/>
            <ac:spMkLst>
              <pc:docMk/>
              <pc:sldMasterMk cId="306822565" sldId="2147483648"/>
              <pc:sldLayoutMk cId="3258909250" sldId="2147483654"/>
              <ac:spMk id="2" creationId="{E443B165-ECAF-619E-A68C-F32C4416CEA3}"/>
            </ac:spMkLst>
          </pc:spChg>
          <pc:spChg chg="add mod">
            <ac:chgData name="James Petty" userId="d2fe4e0d-5651-4d13-8a68-5a37405efc6c" providerId="ADAL" clId="{B39B79D4-5C61-4B67-A047-4218C64F33D5}" dt="2024-01-25T16:23:48.291" v="518"/>
            <ac:spMkLst>
              <pc:docMk/>
              <pc:sldMasterMk cId="306822565" sldId="2147483648"/>
              <pc:sldLayoutMk cId="3258909250" sldId="2147483654"/>
              <ac:spMk id="3" creationId="{C904DFE7-A742-D8FD-6DBB-EB753C5CEE22}"/>
            </ac:spMkLst>
          </pc:spChg>
        </pc:sldLayoutChg>
        <pc:sldLayoutChg chg="addSp delSp modSp mod">
          <pc:chgData name="James Petty" userId="d2fe4e0d-5651-4d13-8a68-5a37405efc6c" providerId="ADAL" clId="{B39B79D4-5C61-4B67-A047-4218C64F33D5}" dt="2024-01-25T16:31:55.256" v="613" actId="207"/>
          <pc:sldLayoutMkLst>
            <pc:docMk/>
            <pc:sldMasterMk cId="306822565" sldId="2147483648"/>
            <pc:sldLayoutMk cId="376985894" sldId="2147483655"/>
          </pc:sldLayoutMkLst>
          <pc:spChg chg="add del mod">
            <ac:chgData name="James Petty" userId="d2fe4e0d-5651-4d13-8a68-5a37405efc6c" providerId="ADAL" clId="{B39B79D4-5C61-4B67-A047-4218C64F33D5}" dt="2024-01-25T16:16:48.557" v="405" actId="478"/>
            <ac:spMkLst>
              <pc:docMk/>
              <pc:sldMasterMk cId="306822565" sldId="2147483648"/>
              <pc:sldLayoutMk cId="376985894" sldId="2147483655"/>
              <ac:spMk id="2" creationId="{4C4E97CF-DD86-045C-1E21-8CDDDA15AC0E}"/>
            </ac:spMkLst>
          </pc:spChg>
          <pc:spChg chg="add mod">
            <ac:chgData name="James Petty" userId="d2fe4e0d-5651-4d13-8a68-5a37405efc6c" providerId="ADAL" clId="{B39B79D4-5C61-4B67-A047-4218C64F33D5}" dt="2024-01-25T16:23:52.070" v="519" actId="207"/>
            <ac:spMkLst>
              <pc:docMk/>
              <pc:sldMasterMk cId="306822565" sldId="2147483648"/>
              <pc:sldLayoutMk cId="376985894" sldId="2147483655"/>
              <ac:spMk id="3" creationId="{D0B6815D-2F29-945D-3464-0CC04A4BDD9C}"/>
            </ac:spMkLst>
          </pc:spChg>
          <pc:spChg chg="add mod">
            <ac:chgData name="James Petty" userId="d2fe4e0d-5651-4d13-8a68-5a37405efc6c" providerId="ADAL" clId="{B39B79D4-5C61-4B67-A047-4218C64F33D5}" dt="2024-01-25T16:31:55.256" v="613" actId="207"/>
            <ac:spMkLst>
              <pc:docMk/>
              <pc:sldMasterMk cId="306822565" sldId="2147483648"/>
              <pc:sldLayoutMk cId="376985894" sldId="2147483655"/>
              <ac:spMk id="5" creationId="{F076F1D8-FF55-2842-0A94-7A72939057A8}"/>
            </ac:spMkLst>
          </pc:spChg>
        </pc:sldLayoutChg>
        <pc:sldLayoutChg chg="addSp delSp modSp mod">
          <pc:chgData name="James Petty" userId="d2fe4e0d-5651-4d13-8a68-5a37405efc6c" providerId="ADAL" clId="{B39B79D4-5C61-4B67-A047-4218C64F33D5}" dt="2024-01-25T16:31:58.508" v="614" actId="207"/>
          <pc:sldLayoutMkLst>
            <pc:docMk/>
            <pc:sldMasterMk cId="306822565" sldId="2147483648"/>
            <pc:sldLayoutMk cId="2578147275" sldId="2147483656"/>
          </pc:sldLayoutMkLst>
          <pc:spChg chg="add del mod">
            <ac:chgData name="James Petty" userId="d2fe4e0d-5651-4d13-8a68-5a37405efc6c" providerId="ADAL" clId="{B39B79D4-5C61-4B67-A047-4218C64F33D5}" dt="2024-01-25T16:16:56.653" v="408" actId="478"/>
            <ac:spMkLst>
              <pc:docMk/>
              <pc:sldMasterMk cId="306822565" sldId="2147483648"/>
              <pc:sldLayoutMk cId="2578147275" sldId="2147483656"/>
              <ac:spMk id="2" creationId="{7BC5030F-AC54-3CCE-C49B-3E140E2C54B2}"/>
            </ac:spMkLst>
          </pc:spChg>
          <pc:spChg chg="add mod">
            <ac:chgData name="James Petty" userId="d2fe4e0d-5651-4d13-8a68-5a37405efc6c" providerId="ADAL" clId="{B39B79D4-5C61-4B67-A047-4218C64F33D5}" dt="2024-01-25T16:23:54.959" v="520" actId="207"/>
            <ac:spMkLst>
              <pc:docMk/>
              <pc:sldMasterMk cId="306822565" sldId="2147483648"/>
              <pc:sldLayoutMk cId="2578147275" sldId="2147483656"/>
              <ac:spMk id="3" creationId="{F2C98A8C-A243-F1B0-CF7C-A8504A15F522}"/>
            </ac:spMkLst>
          </pc:spChg>
          <pc:spChg chg="add mod">
            <ac:chgData name="James Petty" userId="d2fe4e0d-5651-4d13-8a68-5a37405efc6c" providerId="ADAL" clId="{B39B79D4-5C61-4B67-A047-4218C64F33D5}" dt="2024-01-25T16:31:58.508" v="614" actId="207"/>
            <ac:spMkLst>
              <pc:docMk/>
              <pc:sldMasterMk cId="306822565" sldId="2147483648"/>
              <pc:sldLayoutMk cId="2578147275" sldId="2147483656"/>
              <ac:spMk id="4" creationId="{96052890-F062-A301-BC29-834B47D1326D}"/>
            </ac:spMkLst>
          </pc:spChg>
        </pc:sldLayoutChg>
        <pc:sldLayoutChg chg="addSp modSp mod">
          <pc:chgData name="James Petty" userId="d2fe4e0d-5651-4d13-8a68-5a37405efc6c" providerId="ADAL" clId="{B39B79D4-5C61-4B67-A047-4218C64F33D5}" dt="2024-01-25T16:32:02.945" v="615" actId="207"/>
          <pc:sldLayoutMkLst>
            <pc:docMk/>
            <pc:sldMasterMk cId="306822565" sldId="2147483648"/>
            <pc:sldLayoutMk cId="3013274392" sldId="2147483658"/>
          </pc:sldLayoutMkLst>
          <pc:spChg chg="add mod">
            <ac:chgData name="James Petty" userId="d2fe4e0d-5651-4d13-8a68-5a37405efc6c" providerId="ADAL" clId="{B39B79D4-5C61-4B67-A047-4218C64F33D5}" dt="2024-01-25T16:32:02.945" v="615" actId="207"/>
            <ac:spMkLst>
              <pc:docMk/>
              <pc:sldMasterMk cId="306822565" sldId="2147483648"/>
              <pc:sldLayoutMk cId="3013274392" sldId="2147483658"/>
              <ac:spMk id="2" creationId="{B4600D8C-AA8C-EA2C-7606-F17F7B157D7F}"/>
            </ac:spMkLst>
          </pc:spChg>
          <pc:spChg chg="mod">
            <ac:chgData name="James Petty" userId="d2fe4e0d-5651-4d13-8a68-5a37405efc6c" providerId="ADAL" clId="{B39B79D4-5C61-4B67-A047-4218C64F33D5}" dt="2024-01-25T16:19:37.496" v="479" actId="14100"/>
            <ac:spMkLst>
              <pc:docMk/>
              <pc:sldMasterMk cId="306822565" sldId="2147483648"/>
              <pc:sldLayoutMk cId="3013274392" sldId="2147483658"/>
              <ac:spMk id="16" creationId="{5FB9C39B-02F3-4BBE-8840-6427287ABFED}"/>
            </ac:spMkLst>
          </pc:spChg>
        </pc:sldLayoutChg>
        <pc:sldLayoutChg chg="addSp delSp modSp mod">
          <pc:chgData name="James Petty" userId="d2fe4e0d-5651-4d13-8a68-5a37405efc6c" providerId="ADAL" clId="{B39B79D4-5C61-4B67-A047-4218C64F33D5}" dt="2024-01-25T16:32:12.232" v="617" actId="207"/>
          <pc:sldLayoutMkLst>
            <pc:docMk/>
            <pc:sldMasterMk cId="306822565" sldId="2147483648"/>
            <pc:sldLayoutMk cId="3016926916" sldId="2147483659"/>
          </pc:sldLayoutMkLst>
          <pc:spChg chg="add del mod">
            <ac:chgData name="James Petty" userId="d2fe4e0d-5651-4d13-8a68-5a37405efc6c" providerId="ADAL" clId="{B39B79D4-5C61-4B67-A047-4218C64F33D5}" dt="2024-01-25T16:17:04.502" v="410" actId="478"/>
            <ac:spMkLst>
              <pc:docMk/>
              <pc:sldMasterMk cId="306822565" sldId="2147483648"/>
              <pc:sldLayoutMk cId="3016926916" sldId="2147483659"/>
              <ac:spMk id="2" creationId="{5394248A-635B-CC17-3361-42E64A8E38BC}"/>
            </ac:spMkLst>
          </pc:spChg>
          <pc:spChg chg="add mod">
            <ac:chgData name="James Petty" userId="d2fe4e0d-5651-4d13-8a68-5a37405efc6c" providerId="ADAL" clId="{B39B79D4-5C61-4B67-A047-4218C64F33D5}" dt="2024-01-25T16:23:59.017" v="521" actId="207"/>
            <ac:spMkLst>
              <pc:docMk/>
              <pc:sldMasterMk cId="306822565" sldId="2147483648"/>
              <pc:sldLayoutMk cId="3016926916" sldId="2147483659"/>
              <ac:spMk id="3" creationId="{720E9AF0-7616-21E3-5C98-061DF965BA99}"/>
            </ac:spMkLst>
          </pc:spChg>
          <pc:spChg chg="add mod">
            <ac:chgData name="James Petty" userId="d2fe4e0d-5651-4d13-8a68-5a37405efc6c" providerId="ADAL" clId="{B39B79D4-5C61-4B67-A047-4218C64F33D5}" dt="2024-01-25T16:32:12.232" v="617" actId="207"/>
            <ac:spMkLst>
              <pc:docMk/>
              <pc:sldMasterMk cId="306822565" sldId="2147483648"/>
              <pc:sldLayoutMk cId="3016926916" sldId="2147483659"/>
              <ac:spMk id="4" creationId="{F7126D28-1710-8B0A-9FE3-780C7BDB2F0B}"/>
            </ac:spMkLst>
          </pc:spChg>
        </pc:sldLayoutChg>
        <pc:sldLayoutChg chg="addSp modSp">
          <pc:chgData name="James Petty" userId="d2fe4e0d-5651-4d13-8a68-5a37405efc6c" providerId="ADAL" clId="{B39B79D4-5C61-4B67-A047-4218C64F33D5}" dt="2024-01-25T16:32:08.221" v="616" actId="207"/>
          <pc:sldLayoutMkLst>
            <pc:docMk/>
            <pc:sldMasterMk cId="306822565" sldId="2147483648"/>
            <pc:sldLayoutMk cId="3431890948" sldId="2147483660"/>
          </pc:sldLayoutMkLst>
          <pc:spChg chg="add mod">
            <ac:chgData name="James Petty" userId="d2fe4e0d-5651-4d13-8a68-5a37405efc6c" providerId="ADAL" clId="{B39B79D4-5C61-4B67-A047-4218C64F33D5}" dt="2024-01-25T16:32:08.221" v="616" actId="207"/>
            <ac:spMkLst>
              <pc:docMk/>
              <pc:sldMasterMk cId="306822565" sldId="2147483648"/>
              <pc:sldLayoutMk cId="3431890948" sldId="2147483660"/>
              <ac:spMk id="2" creationId="{9DC799F2-E3CE-CBB6-743F-AF3DED8F5771}"/>
            </ac:spMkLst>
          </pc:spChg>
        </pc:sldLayoutChg>
        <pc:sldLayoutChg chg="addSp modSp">
          <pc:chgData name="James Petty" userId="d2fe4e0d-5651-4d13-8a68-5a37405efc6c" providerId="ADAL" clId="{B39B79D4-5C61-4B67-A047-4218C64F33D5}" dt="2024-01-25T16:32:15.763" v="618" actId="207"/>
          <pc:sldLayoutMkLst>
            <pc:docMk/>
            <pc:sldMasterMk cId="306822565" sldId="2147483648"/>
            <pc:sldLayoutMk cId="4274588361" sldId="2147483661"/>
          </pc:sldLayoutMkLst>
          <pc:spChg chg="add mod">
            <ac:chgData name="James Petty" userId="d2fe4e0d-5651-4d13-8a68-5a37405efc6c" providerId="ADAL" clId="{B39B79D4-5C61-4B67-A047-4218C64F33D5}" dt="2024-01-25T16:24:02.378" v="522" actId="207"/>
            <ac:spMkLst>
              <pc:docMk/>
              <pc:sldMasterMk cId="306822565" sldId="2147483648"/>
              <pc:sldLayoutMk cId="4274588361" sldId="2147483661"/>
              <ac:spMk id="2" creationId="{58C236A3-B433-0AE0-6F6C-ADA9651FE5F7}"/>
            </ac:spMkLst>
          </pc:spChg>
          <pc:spChg chg="add mod">
            <ac:chgData name="James Petty" userId="d2fe4e0d-5651-4d13-8a68-5a37405efc6c" providerId="ADAL" clId="{B39B79D4-5C61-4B67-A047-4218C64F33D5}" dt="2024-01-25T16:32:15.763" v="618" actId="207"/>
            <ac:spMkLst>
              <pc:docMk/>
              <pc:sldMasterMk cId="306822565" sldId="2147483648"/>
              <pc:sldLayoutMk cId="4274588361" sldId="2147483661"/>
              <ac:spMk id="3" creationId="{179E1205-A18D-C19B-8A8D-DE6B6F8A76DF}"/>
            </ac:spMkLst>
          </pc:spChg>
        </pc:sldLayoutChg>
        <pc:sldLayoutChg chg="addSp modSp mod">
          <pc:chgData name="James Petty" userId="d2fe4e0d-5651-4d13-8a68-5a37405efc6c" providerId="ADAL" clId="{B39B79D4-5C61-4B67-A047-4218C64F33D5}" dt="2024-01-25T16:32:18.768" v="619" actId="207"/>
          <pc:sldLayoutMkLst>
            <pc:docMk/>
            <pc:sldMasterMk cId="306822565" sldId="2147483648"/>
            <pc:sldLayoutMk cId="1632391298" sldId="2147483662"/>
          </pc:sldLayoutMkLst>
          <pc:spChg chg="add mod">
            <ac:chgData name="James Petty" userId="d2fe4e0d-5651-4d13-8a68-5a37405efc6c" providerId="ADAL" clId="{B39B79D4-5C61-4B67-A047-4218C64F33D5}" dt="2024-01-25T16:24:06.148" v="523" actId="207"/>
            <ac:spMkLst>
              <pc:docMk/>
              <pc:sldMasterMk cId="306822565" sldId="2147483648"/>
              <pc:sldLayoutMk cId="1632391298" sldId="2147483662"/>
              <ac:spMk id="2" creationId="{ED2D6CE0-6ED7-9932-A25D-6C78B96C04D1}"/>
            </ac:spMkLst>
          </pc:spChg>
          <pc:spChg chg="add mod">
            <ac:chgData name="James Petty" userId="d2fe4e0d-5651-4d13-8a68-5a37405efc6c" providerId="ADAL" clId="{B39B79D4-5C61-4B67-A047-4218C64F33D5}" dt="2024-01-25T16:32:18.768" v="619" actId="207"/>
            <ac:spMkLst>
              <pc:docMk/>
              <pc:sldMasterMk cId="306822565" sldId="2147483648"/>
              <pc:sldLayoutMk cId="1632391298" sldId="2147483662"/>
              <ac:spMk id="3" creationId="{B67DA887-9F84-22FB-B421-0661EAAC2FB9}"/>
            </ac:spMkLst>
          </pc:spChg>
        </pc:sldLayoutChg>
        <pc:sldLayoutChg chg="addSp modSp mod">
          <pc:chgData name="James Petty" userId="d2fe4e0d-5651-4d13-8a68-5a37405efc6c" providerId="ADAL" clId="{B39B79D4-5C61-4B67-A047-4218C64F33D5}" dt="2024-01-25T16:32:23.877" v="620" actId="207"/>
          <pc:sldLayoutMkLst>
            <pc:docMk/>
            <pc:sldMasterMk cId="306822565" sldId="2147483648"/>
            <pc:sldLayoutMk cId="1734433434" sldId="2147483663"/>
          </pc:sldLayoutMkLst>
          <pc:spChg chg="add mod">
            <ac:chgData name="James Petty" userId="d2fe4e0d-5651-4d13-8a68-5a37405efc6c" providerId="ADAL" clId="{B39B79D4-5C61-4B67-A047-4218C64F33D5}" dt="2024-01-25T16:32:23.877" v="620" actId="207"/>
            <ac:spMkLst>
              <pc:docMk/>
              <pc:sldMasterMk cId="306822565" sldId="2147483648"/>
              <pc:sldLayoutMk cId="1734433434" sldId="2147483663"/>
              <ac:spMk id="2" creationId="{3018D256-3379-1261-2756-0E03D91FD6A0}"/>
            </ac:spMkLst>
          </pc:spChg>
        </pc:sldLayoutChg>
        <pc:sldLayoutChg chg="addSp delSp modSp new mod">
          <pc:chgData name="James Petty" userId="d2fe4e0d-5651-4d13-8a68-5a37405efc6c" providerId="ADAL" clId="{B39B79D4-5C61-4B67-A047-4218C64F33D5}" dt="2024-01-25T16:34:55.170" v="622" actId="113"/>
          <pc:sldLayoutMkLst>
            <pc:docMk/>
            <pc:sldMasterMk cId="306822565" sldId="2147483648"/>
            <pc:sldLayoutMk cId="448844757" sldId="2147483664"/>
          </pc:sldLayoutMkLst>
          <pc:spChg chg="del mod">
            <ac:chgData name="James Petty" userId="d2fe4e0d-5651-4d13-8a68-5a37405efc6c" providerId="ADAL" clId="{B39B79D4-5C61-4B67-A047-4218C64F33D5}" dt="2024-01-25T16:18:04.966" v="433" actId="478"/>
            <ac:spMkLst>
              <pc:docMk/>
              <pc:sldMasterMk cId="306822565" sldId="2147483648"/>
              <pc:sldLayoutMk cId="448844757" sldId="2147483664"/>
              <ac:spMk id="2" creationId="{588F8166-ED4F-44C5-C55C-46E73FB3D9E0}"/>
            </ac:spMkLst>
          </pc:spChg>
          <pc:spChg chg="add del mod">
            <ac:chgData name="James Petty" userId="d2fe4e0d-5651-4d13-8a68-5a37405efc6c" providerId="ADAL" clId="{B39B79D4-5C61-4B67-A047-4218C64F33D5}" dt="2024-01-25T16:15:47.369" v="390" actId="478"/>
            <ac:spMkLst>
              <pc:docMk/>
              <pc:sldMasterMk cId="306822565" sldId="2147483648"/>
              <pc:sldLayoutMk cId="448844757" sldId="2147483664"/>
              <ac:spMk id="3" creationId="{050DA938-2E41-13F5-ED9C-D83185A0961C}"/>
            </ac:spMkLst>
          </pc:spChg>
          <pc:spChg chg="add del">
            <ac:chgData name="James Petty" userId="d2fe4e0d-5651-4d13-8a68-5a37405efc6c" providerId="ADAL" clId="{B39B79D4-5C61-4B67-A047-4218C64F33D5}" dt="2024-01-25T16:15:54.214" v="391" actId="11529"/>
            <ac:spMkLst>
              <pc:docMk/>
              <pc:sldMasterMk cId="306822565" sldId="2147483648"/>
              <pc:sldLayoutMk cId="448844757" sldId="2147483664"/>
              <ac:spMk id="4" creationId="{DB59E319-AF25-B32D-E052-633408373140}"/>
            </ac:spMkLst>
          </pc:spChg>
          <pc:spChg chg="add mod">
            <ac:chgData name="James Petty" userId="d2fe4e0d-5651-4d13-8a68-5a37405efc6c" providerId="ADAL" clId="{B39B79D4-5C61-4B67-A047-4218C64F33D5}" dt="2024-01-25T16:21:22.222" v="502" actId="207"/>
            <ac:spMkLst>
              <pc:docMk/>
              <pc:sldMasterMk cId="306822565" sldId="2147483648"/>
              <pc:sldLayoutMk cId="448844757" sldId="2147483664"/>
              <ac:spMk id="5" creationId="{63F29BCF-C1AD-D2CE-316E-E61C94A28046}"/>
            </ac:spMkLst>
          </pc:spChg>
          <pc:spChg chg="add del">
            <ac:chgData name="James Petty" userId="d2fe4e0d-5651-4d13-8a68-5a37405efc6c" providerId="ADAL" clId="{B39B79D4-5C61-4B67-A047-4218C64F33D5}" dt="2024-01-25T16:18:27.344" v="434" actId="11529"/>
            <ac:spMkLst>
              <pc:docMk/>
              <pc:sldMasterMk cId="306822565" sldId="2147483648"/>
              <pc:sldLayoutMk cId="448844757" sldId="2147483664"/>
              <ac:spMk id="6" creationId="{D1E9EFDE-EDBF-4B30-5C61-574401B287E5}"/>
            </ac:spMkLst>
          </pc:spChg>
          <pc:spChg chg="add del mod">
            <ac:chgData name="James Petty" userId="d2fe4e0d-5651-4d13-8a68-5a37405efc6c" providerId="ADAL" clId="{B39B79D4-5C61-4B67-A047-4218C64F33D5}" dt="2024-01-25T16:18:30.548" v="435" actId="478"/>
            <ac:spMkLst>
              <pc:docMk/>
              <pc:sldMasterMk cId="306822565" sldId="2147483648"/>
              <pc:sldLayoutMk cId="448844757" sldId="2147483664"/>
              <ac:spMk id="7" creationId="{433DCF89-BE03-D724-5DE0-EE2A6D23DF0D}"/>
            </ac:spMkLst>
          </pc:spChg>
          <pc:spChg chg="add del mod">
            <ac:chgData name="James Petty" userId="d2fe4e0d-5651-4d13-8a68-5a37405efc6c" providerId="ADAL" clId="{B39B79D4-5C61-4B67-A047-4218C64F33D5}" dt="2024-01-25T16:24:16.443" v="525" actId="478"/>
            <ac:spMkLst>
              <pc:docMk/>
              <pc:sldMasterMk cId="306822565" sldId="2147483648"/>
              <pc:sldLayoutMk cId="448844757" sldId="2147483664"/>
              <ac:spMk id="8" creationId="{0C7A8B70-3F1C-9AAF-B408-F3D2D54D54B1}"/>
            </ac:spMkLst>
          </pc:spChg>
          <pc:spChg chg="add del mod">
            <ac:chgData name="James Petty" userId="d2fe4e0d-5651-4d13-8a68-5a37405efc6c" providerId="ADAL" clId="{B39B79D4-5C61-4B67-A047-4218C64F33D5}" dt="2024-01-25T16:26:57.195" v="534" actId="478"/>
            <ac:spMkLst>
              <pc:docMk/>
              <pc:sldMasterMk cId="306822565" sldId="2147483648"/>
              <pc:sldLayoutMk cId="448844757" sldId="2147483664"/>
              <ac:spMk id="9" creationId="{D3CF5C5D-59EF-5BDA-240B-A5524CF94220}"/>
            </ac:spMkLst>
          </pc:spChg>
          <pc:spChg chg="add mod">
            <ac:chgData name="James Petty" userId="d2fe4e0d-5651-4d13-8a68-5a37405efc6c" providerId="ADAL" clId="{B39B79D4-5C61-4B67-A047-4218C64F33D5}" dt="2024-01-25T16:34:55.170" v="622" actId="113"/>
            <ac:spMkLst>
              <pc:docMk/>
              <pc:sldMasterMk cId="306822565" sldId="2147483648"/>
              <pc:sldLayoutMk cId="448844757" sldId="2147483664"/>
              <ac:spMk id="10" creationId="{F35E6322-336D-EE32-D30A-D2DF0148FF61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D7AA7-6947-46DE-8F8D-972DE75C4888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D6F596-DFBB-42B8-ADCC-5FC29CF5B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66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94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75E41935-A6BA-C59A-85AA-973BED0C276C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xmlns="" id="{26D6A40A-4A1C-A796-F8EE-E028FC658B9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0DD3B336-811E-4F0C-18DD-95C9EDBFC7EE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20B2F759-A522-5078-C5F5-F2D2FDBBDC08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0CD302D2-D521-2C0C-1C51-7B1CF27EACA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xmlns="" id="{E43BD3B6-9AE7-5E0B-4D10-1CC73FA9F0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xmlns="" id="{6889B223-4C2E-F441-2738-B4E0870F1F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C2140262-FB6C-DD71-4C24-FF1C596755D6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xmlns="" id="{A31B7553-9E63-0970-4DA8-BCF8552DDD10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xmlns="" id="{CAC4C2F4-38F2-F605-D54A-74EE044E4DC1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xmlns="" id="{B928D546-59DD-2F71-446F-6493A064FA4A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xmlns="" id="{2D5A94F5-2B9D-6578-59FF-D52962A6910D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xmlns="" id="{7E872695-F10E-0218-38ED-34C71FEF09B0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39">
              <a:extLst>
                <a:ext uri="{FF2B5EF4-FFF2-40B4-BE49-F238E27FC236}">
                  <a16:creationId xmlns:a16="http://schemas.microsoft.com/office/drawing/2014/main" xmlns="" id="{DF8BDF12-8B2C-FF80-2FD8-57DDA33DDD01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xmlns="" id="{C1166CD3-7978-96F6-38F4-968F7B721A97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xmlns="" id="{8B1F6092-D5CE-AA22-3C93-FCA2332027B1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xmlns="" id="{E54594B8-EF62-933F-69FE-8E660CE8A776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xmlns="" id="{F6C7D721-70F6-7AD7-C943-FE7FBCA029F9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9">
              <a:extLst>
                <a:ext uri="{FF2B5EF4-FFF2-40B4-BE49-F238E27FC236}">
                  <a16:creationId xmlns:a16="http://schemas.microsoft.com/office/drawing/2014/main" xmlns="" id="{F26AE266-962B-41B9-9606-64043F189F9C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xmlns="" id="{D2E4A96E-EF12-025D-0D78-DE5E9899FA6E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9D377CE-076D-C80C-A7BA-38DFC08885AD}"/>
              </a:ext>
            </a:extLst>
          </p:cNvPr>
          <p:cNvSpPr/>
          <p:nvPr userDrawn="1"/>
        </p:nvSpPr>
        <p:spPr>
          <a:xfrm>
            <a:off x="3368799" y="3984537"/>
            <a:ext cx="5285657" cy="439362"/>
          </a:xfrm>
          <a:prstGeom prst="roundRect">
            <a:avLst>
              <a:gd name="adj" fmla="val 18112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4B914A66-817E-E8D4-E30A-4254D3A3B4EA}"/>
              </a:ext>
            </a:extLst>
          </p:cNvPr>
          <p:cNvSpPr/>
          <p:nvPr userDrawn="1"/>
        </p:nvSpPr>
        <p:spPr>
          <a:xfrm>
            <a:off x="3363959" y="4686913"/>
            <a:ext cx="5340895" cy="439362"/>
          </a:xfrm>
          <a:prstGeom prst="roundRect">
            <a:avLst>
              <a:gd name="adj" fmla="val 18112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3142796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xmlns="" id="{5FB9C39B-02F3-4BBE-8840-6427287ABF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05618" y="1293962"/>
            <a:ext cx="3515830" cy="5564038"/>
          </a:xfrm>
          <a:custGeom>
            <a:avLst/>
            <a:gdLst>
              <a:gd name="connsiteX0" fmla="*/ 271352 w 3515830"/>
              <a:gd name="connsiteY0" fmla="*/ 0 h 6165850"/>
              <a:gd name="connsiteX1" fmla="*/ 3244478 w 3515830"/>
              <a:gd name="connsiteY1" fmla="*/ 0 h 6165850"/>
              <a:gd name="connsiteX2" fmla="*/ 3515830 w 3515830"/>
              <a:gd name="connsiteY2" fmla="*/ 271352 h 6165850"/>
              <a:gd name="connsiteX3" fmla="*/ 3515830 w 3515830"/>
              <a:gd name="connsiteY3" fmla="*/ 6165850 h 6165850"/>
              <a:gd name="connsiteX4" fmla="*/ 0 w 3515830"/>
              <a:gd name="connsiteY4" fmla="*/ 6165850 h 6165850"/>
              <a:gd name="connsiteX5" fmla="*/ 0 w 3515830"/>
              <a:gd name="connsiteY5" fmla="*/ 271352 h 6165850"/>
              <a:gd name="connsiteX6" fmla="*/ 271352 w 3515830"/>
              <a:gd name="connsiteY6" fmla="*/ 0 h 616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5830" h="6165850">
                <a:moveTo>
                  <a:pt x="271352" y="0"/>
                </a:moveTo>
                <a:lnTo>
                  <a:pt x="3244478" y="0"/>
                </a:lnTo>
                <a:cubicBezTo>
                  <a:pt x="3394342" y="0"/>
                  <a:pt x="3515830" y="121488"/>
                  <a:pt x="3515830" y="271352"/>
                </a:cubicBezTo>
                <a:lnTo>
                  <a:pt x="3515830" y="6165850"/>
                </a:lnTo>
                <a:lnTo>
                  <a:pt x="0" y="6165850"/>
                </a:lnTo>
                <a:lnTo>
                  <a:pt x="0" y="271352"/>
                </a:lnTo>
                <a:cubicBezTo>
                  <a:pt x="0" y="121488"/>
                  <a:pt x="121488" y="0"/>
                  <a:pt x="271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xmlns="" id="{B4600D8C-AA8C-EA2C-7606-F17F7B157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01327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C4DD4B3-3AFA-43CF-B99F-CA54EEA918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08448" y="1228164"/>
            <a:ext cx="2690675" cy="3139355"/>
          </a:xfrm>
          <a:custGeom>
            <a:avLst/>
            <a:gdLst>
              <a:gd name="connsiteX0" fmla="*/ 259758 w 2690675"/>
              <a:gd name="connsiteY0" fmla="*/ 0 h 3139355"/>
              <a:gd name="connsiteX1" fmla="*/ 2430917 w 2690675"/>
              <a:gd name="connsiteY1" fmla="*/ 0 h 3139355"/>
              <a:gd name="connsiteX2" fmla="*/ 2690675 w 2690675"/>
              <a:gd name="connsiteY2" fmla="*/ 259758 h 3139355"/>
              <a:gd name="connsiteX3" fmla="*/ 2690675 w 2690675"/>
              <a:gd name="connsiteY3" fmla="*/ 2879597 h 3139355"/>
              <a:gd name="connsiteX4" fmla="*/ 2430917 w 2690675"/>
              <a:gd name="connsiteY4" fmla="*/ 3139355 h 3139355"/>
              <a:gd name="connsiteX5" fmla="*/ 259758 w 2690675"/>
              <a:gd name="connsiteY5" fmla="*/ 3139355 h 3139355"/>
              <a:gd name="connsiteX6" fmla="*/ 0 w 2690675"/>
              <a:gd name="connsiteY6" fmla="*/ 2879597 h 3139355"/>
              <a:gd name="connsiteX7" fmla="*/ 0 w 2690675"/>
              <a:gd name="connsiteY7" fmla="*/ 259758 h 3139355"/>
              <a:gd name="connsiteX8" fmla="*/ 259758 w 2690675"/>
              <a:gd name="connsiteY8" fmla="*/ 0 h 3139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0675" h="3139355">
                <a:moveTo>
                  <a:pt x="259758" y="0"/>
                </a:moveTo>
                <a:lnTo>
                  <a:pt x="2430917" y="0"/>
                </a:lnTo>
                <a:cubicBezTo>
                  <a:pt x="2574377" y="0"/>
                  <a:pt x="2690675" y="116298"/>
                  <a:pt x="2690675" y="259758"/>
                </a:cubicBezTo>
                <a:lnTo>
                  <a:pt x="2690675" y="2879597"/>
                </a:lnTo>
                <a:cubicBezTo>
                  <a:pt x="2690675" y="3023057"/>
                  <a:pt x="2574377" y="3139355"/>
                  <a:pt x="2430917" y="3139355"/>
                </a:cubicBezTo>
                <a:lnTo>
                  <a:pt x="259758" y="3139355"/>
                </a:lnTo>
                <a:cubicBezTo>
                  <a:pt x="116298" y="3139355"/>
                  <a:pt x="0" y="3023057"/>
                  <a:pt x="0" y="2879597"/>
                </a:cubicBezTo>
                <a:lnTo>
                  <a:pt x="0" y="259758"/>
                </a:lnTo>
                <a:cubicBezTo>
                  <a:pt x="0" y="116298"/>
                  <a:pt x="116298" y="0"/>
                  <a:pt x="25975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2BC2389F-06E3-462D-B7A3-54F35FD4242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08448" y="4536141"/>
            <a:ext cx="2690675" cy="2321859"/>
          </a:xfrm>
          <a:custGeom>
            <a:avLst/>
            <a:gdLst>
              <a:gd name="connsiteX0" fmla="*/ 263444 w 2690675"/>
              <a:gd name="connsiteY0" fmla="*/ 0 h 2321859"/>
              <a:gd name="connsiteX1" fmla="*/ 2427231 w 2690675"/>
              <a:gd name="connsiteY1" fmla="*/ 0 h 2321859"/>
              <a:gd name="connsiteX2" fmla="*/ 2690675 w 2690675"/>
              <a:gd name="connsiteY2" fmla="*/ 263444 h 2321859"/>
              <a:gd name="connsiteX3" fmla="*/ 2690675 w 2690675"/>
              <a:gd name="connsiteY3" fmla="*/ 2321859 h 2321859"/>
              <a:gd name="connsiteX4" fmla="*/ 0 w 2690675"/>
              <a:gd name="connsiteY4" fmla="*/ 2321859 h 2321859"/>
              <a:gd name="connsiteX5" fmla="*/ 0 w 2690675"/>
              <a:gd name="connsiteY5" fmla="*/ 263444 h 2321859"/>
              <a:gd name="connsiteX6" fmla="*/ 263444 w 2690675"/>
              <a:gd name="connsiteY6" fmla="*/ 0 h 2321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90675" h="2321859">
                <a:moveTo>
                  <a:pt x="263444" y="0"/>
                </a:moveTo>
                <a:lnTo>
                  <a:pt x="2427231" y="0"/>
                </a:lnTo>
                <a:cubicBezTo>
                  <a:pt x="2572727" y="0"/>
                  <a:pt x="2690675" y="117948"/>
                  <a:pt x="2690675" y="263444"/>
                </a:cubicBezTo>
                <a:lnTo>
                  <a:pt x="2690675" y="2321859"/>
                </a:lnTo>
                <a:lnTo>
                  <a:pt x="0" y="2321859"/>
                </a:lnTo>
                <a:lnTo>
                  <a:pt x="0" y="263444"/>
                </a:lnTo>
                <a:cubicBezTo>
                  <a:pt x="0" y="117948"/>
                  <a:pt x="117948" y="0"/>
                  <a:pt x="26344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xmlns="" id="{9DC799F2-E3CE-CBB6-743F-AF3DED8F57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431890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91CBC098-2059-47FB-BA1A-9D28FFCE51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96878" y="1386519"/>
            <a:ext cx="4598504" cy="4084962"/>
          </a:xfrm>
          <a:custGeom>
            <a:avLst/>
            <a:gdLst>
              <a:gd name="connsiteX0" fmla="*/ 216219 w 4598504"/>
              <a:gd name="connsiteY0" fmla="*/ 0 h 4084962"/>
              <a:gd name="connsiteX1" fmla="*/ 4382285 w 4598504"/>
              <a:gd name="connsiteY1" fmla="*/ 0 h 4084962"/>
              <a:gd name="connsiteX2" fmla="*/ 4598504 w 4598504"/>
              <a:gd name="connsiteY2" fmla="*/ 224754 h 4084962"/>
              <a:gd name="connsiteX3" fmla="*/ 4598504 w 4598504"/>
              <a:gd name="connsiteY3" fmla="*/ 3860208 h 4084962"/>
              <a:gd name="connsiteX4" fmla="*/ 4382285 w 4598504"/>
              <a:gd name="connsiteY4" fmla="*/ 4084962 h 4084962"/>
              <a:gd name="connsiteX5" fmla="*/ 216219 w 4598504"/>
              <a:gd name="connsiteY5" fmla="*/ 4084962 h 4084962"/>
              <a:gd name="connsiteX6" fmla="*/ 0 w 4598504"/>
              <a:gd name="connsiteY6" fmla="*/ 3860208 h 4084962"/>
              <a:gd name="connsiteX7" fmla="*/ 0 w 4598504"/>
              <a:gd name="connsiteY7" fmla="*/ 224754 h 4084962"/>
              <a:gd name="connsiteX8" fmla="*/ 216219 w 4598504"/>
              <a:gd name="connsiteY8" fmla="*/ 0 h 408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98504" h="4084962">
                <a:moveTo>
                  <a:pt x="216219" y="0"/>
                </a:moveTo>
                <a:lnTo>
                  <a:pt x="4382285" y="0"/>
                </a:lnTo>
                <a:cubicBezTo>
                  <a:pt x="4501700" y="0"/>
                  <a:pt x="4598504" y="100626"/>
                  <a:pt x="4598504" y="224754"/>
                </a:cubicBezTo>
                <a:lnTo>
                  <a:pt x="4598504" y="3860208"/>
                </a:lnTo>
                <a:cubicBezTo>
                  <a:pt x="4598504" y="3984337"/>
                  <a:pt x="4501700" y="4084962"/>
                  <a:pt x="4382285" y="4084962"/>
                </a:cubicBezTo>
                <a:lnTo>
                  <a:pt x="216219" y="4084962"/>
                </a:lnTo>
                <a:cubicBezTo>
                  <a:pt x="96804" y="4084962"/>
                  <a:pt x="0" y="3984337"/>
                  <a:pt x="0" y="3860208"/>
                </a:cubicBezTo>
                <a:lnTo>
                  <a:pt x="0" y="224754"/>
                </a:lnTo>
                <a:cubicBezTo>
                  <a:pt x="0" y="100626"/>
                  <a:pt x="96804" y="0"/>
                  <a:pt x="21621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20E9AF0-7616-21E3-5C98-061DF965BA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8939" y="1336001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xmlns="" id="{F7126D28-1710-8B0A-9FE3-780C7BDB2F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016926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F2E613FC-630F-41A9-8B5F-7E0A9811FE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8496" y="1636393"/>
            <a:ext cx="4663685" cy="2593429"/>
          </a:xfrm>
          <a:custGeom>
            <a:avLst/>
            <a:gdLst>
              <a:gd name="connsiteX0" fmla="*/ 0 w 4663685"/>
              <a:gd name="connsiteY0" fmla="*/ 0 h 2593429"/>
              <a:gd name="connsiteX1" fmla="*/ 4663685 w 4663685"/>
              <a:gd name="connsiteY1" fmla="*/ 0 h 2593429"/>
              <a:gd name="connsiteX2" fmla="*/ 4663685 w 4663685"/>
              <a:gd name="connsiteY2" fmla="*/ 2593429 h 2593429"/>
              <a:gd name="connsiteX3" fmla="*/ 0 w 4663685"/>
              <a:gd name="connsiteY3" fmla="*/ 2593429 h 259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3685" h="2593429">
                <a:moveTo>
                  <a:pt x="0" y="0"/>
                </a:moveTo>
                <a:lnTo>
                  <a:pt x="4663685" y="0"/>
                </a:lnTo>
                <a:lnTo>
                  <a:pt x="4663685" y="2593429"/>
                </a:lnTo>
                <a:lnTo>
                  <a:pt x="0" y="259342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xmlns="" id="{58C236A3-B433-0AE0-6F6C-ADA9651FE5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xmlns="" id="{179E1205-A18D-C19B-8A8D-DE6B6F8A7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4274588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D416B878-D898-4DC6-B0C9-591ECD6BB3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08408" y="1184719"/>
            <a:ext cx="3998913" cy="3464418"/>
          </a:xfrm>
          <a:custGeom>
            <a:avLst/>
            <a:gdLst>
              <a:gd name="connsiteX0" fmla="*/ 797719 w 3998913"/>
              <a:gd name="connsiteY0" fmla="*/ 0 h 3464418"/>
              <a:gd name="connsiteX1" fmla="*/ 3998913 w 3998913"/>
              <a:gd name="connsiteY1" fmla="*/ 1042987 h 3464418"/>
              <a:gd name="connsiteX2" fmla="*/ 2955132 w 3998913"/>
              <a:gd name="connsiteY2" fmla="*/ 3464418 h 3464418"/>
              <a:gd name="connsiteX3" fmla="*/ 0 w 3998913"/>
              <a:gd name="connsiteY3" fmla="*/ 2053925 h 3464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8913" h="3464418">
                <a:moveTo>
                  <a:pt x="797719" y="0"/>
                </a:moveTo>
                <a:lnTo>
                  <a:pt x="3998913" y="1042987"/>
                </a:lnTo>
                <a:lnTo>
                  <a:pt x="2955132" y="3464418"/>
                </a:lnTo>
                <a:lnTo>
                  <a:pt x="0" y="205392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xmlns="" id="{ED2D6CE0-6ED7-9932-A25D-6C78B96C04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09816" y="1361260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xmlns="" id="{B67DA887-9F84-22FB-B421-0661EAAC2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6323912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xmlns="" id="{3018D256-3379-1261-2756-0E03D91FD6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2182" y="2254310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Content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734433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3F29BCF-C1AD-D2CE-316E-E61C94A280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22939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xmlns="" id="{F35E6322-336D-EE32-D30A-D2DF0148FF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488447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2D3504F6-8EDE-4217-910B-79DB465C12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5551" y="1318989"/>
            <a:ext cx="4839150" cy="4135480"/>
          </a:xfrm>
          <a:custGeom>
            <a:avLst/>
            <a:gdLst>
              <a:gd name="connsiteX0" fmla="*/ 227534 w 4839150"/>
              <a:gd name="connsiteY0" fmla="*/ 0 h 4135480"/>
              <a:gd name="connsiteX1" fmla="*/ 4611616 w 4839150"/>
              <a:gd name="connsiteY1" fmla="*/ 0 h 4135480"/>
              <a:gd name="connsiteX2" fmla="*/ 4839150 w 4839150"/>
              <a:gd name="connsiteY2" fmla="*/ 227534 h 4135480"/>
              <a:gd name="connsiteX3" fmla="*/ 4839150 w 4839150"/>
              <a:gd name="connsiteY3" fmla="*/ 3907946 h 4135480"/>
              <a:gd name="connsiteX4" fmla="*/ 4611616 w 4839150"/>
              <a:gd name="connsiteY4" fmla="*/ 4135480 h 4135480"/>
              <a:gd name="connsiteX5" fmla="*/ 227534 w 4839150"/>
              <a:gd name="connsiteY5" fmla="*/ 4135480 h 4135480"/>
              <a:gd name="connsiteX6" fmla="*/ 0 w 4839150"/>
              <a:gd name="connsiteY6" fmla="*/ 3907946 h 4135480"/>
              <a:gd name="connsiteX7" fmla="*/ 0 w 4839150"/>
              <a:gd name="connsiteY7" fmla="*/ 227534 h 4135480"/>
              <a:gd name="connsiteX8" fmla="*/ 227534 w 4839150"/>
              <a:gd name="connsiteY8" fmla="*/ 0 h 413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39150" h="4135480">
                <a:moveTo>
                  <a:pt x="227534" y="0"/>
                </a:moveTo>
                <a:lnTo>
                  <a:pt x="4611616" y="0"/>
                </a:lnTo>
                <a:cubicBezTo>
                  <a:pt x="4737280" y="0"/>
                  <a:pt x="4839150" y="101870"/>
                  <a:pt x="4839150" y="227534"/>
                </a:cubicBezTo>
                <a:lnTo>
                  <a:pt x="4839150" y="3907946"/>
                </a:lnTo>
                <a:cubicBezTo>
                  <a:pt x="4839150" y="4033610"/>
                  <a:pt x="4737280" y="4135480"/>
                  <a:pt x="4611616" y="4135480"/>
                </a:cubicBezTo>
                <a:lnTo>
                  <a:pt x="227534" y="4135480"/>
                </a:lnTo>
                <a:cubicBezTo>
                  <a:pt x="101870" y="4135480"/>
                  <a:pt x="0" y="4033610"/>
                  <a:pt x="0" y="3907946"/>
                </a:cubicBezTo>
                <a:lnTo>
                  <a:pt x="0" y="227534"/>
                </a:lnTo>
                <a:cubicBezTo>
                  <a:pt x="0" y="101870"/>
                  <a:pt x="101870" y="0"/>
                  <a:pt x="22753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738C8C8C-12B2-84CA-7E5C-A63436970E68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xmlns="" id="{96DC8660-A7DE-1797-BE09-59F4B41787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3DFD2CC6-ABAF-AA2D-F7E1-8D0B077927A0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0947E7BD-ACB1-0440-7E22-7D25FF3147C8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00ED00A4-3B8D-D2D8-765A-61E83952DE0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xmlns="" id="{0B20CAFD-D254-C0B8-D7DC-534A91BFFD2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xmlns="" id="{DDDF5807-8008-69AC-E580-88DA426069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8813F47A-9EFC-F6A2-79CB-41C1A1021565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xmlns="" id="{3A865A4E-CF0C-5569-D028-08E6FEAC0A10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xmlns="" id="{08974E83-35A0-36F5-DD04-58A06D1EF717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xmlns="" id="{BBD9B486-F2F2-FE0B-686E-185D79C21C4B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xmlns="" id="{6429BF05-D74D-6B3C-F32D-B4615ECAA97A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xmlns="" id="{1EA0C857-9D0C-94F3-011B-99C1B99ACE70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39">
              <a:extLst>
                <a:ext uri="{FF2B5EF4-FFF2-40B4-BE49-F238E27FC236}">
                  <a16:creationId xmlns:a16="http://schemas.microsoft.com/office/drawing/2014/main" xmlns="" id="{93E58E94-F84D-BB6F-D852-388C5C7B87C6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xmlns="" id="{56119E96-F459-D357-0490-F694081D9E5B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xmlns="" id="{0A9E32C8-9771-0891-BD42-B70B2AAE4227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xmlns="" id="{F9046FD4-E7A0-D8EE-C362-8D6082B8773A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xmlns="" id="{7DB82F58-F94B-228E-E7B3-51747140793A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9">
              <a:extLst>
                <a:ext uri="{FF2B5EF4-FFF2-40B4-BE49-F238E27FC236}">
                  <a16:creationId xmlns:a16="http://schemas.microsoft.com/office/drawing/2014/main" xmlns="" id="{872E35BC-8AAA-135F-FAE7-AB5EDE0679FE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xmlns="" id="{3B74F4D4-163D-AD15-D39A-35B8634EA5D8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3C18B3CF-DAA6-BF31-CA98-DD032E6C3A56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924E4FC-5965-0866-ABE5-FCF5ACA99B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itle 7">
            <a:extLst>
              <a:ext uri="{FF2B5EF4-FFF2-40B4-BE49-F238E27FC236}">
                <a16:creationId xmlns:a16="http://schemas.microsoft.com/office/drawing/2014/main" xmlns="" id="{0E4913D5-50CF-76F6-2AB4-8F894A7B2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8452946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F6415C6E-8030-42E1-941C-DEE0BB5F3C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90581" y="1315633"/>
            <a:ext cx="3621729" cy="1913587"/>
          </a:xfrm>
          <a:prstGeom prst="roundRect">
            <a:avLst>
              <a:gd name="adj" fmla="val 947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CAA23D2D-A44A-42C2-8E26-B80B40E85F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90581" y="3579174"/>
            <a:ext cx="3621729" cy="1913587"/>
          </a:xfrm>
          <a:prstGeom prst="roundRect">
            <a:avLst>
              <a:gd name="adj" fmla="val 1028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A695162-40C1-C894-1E34-62B2690F2B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xmlns="" id="{72C930D0-80DD-075B-7012-F7DC648641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449852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0507F67-E976-446F-AF7B-7FF42BABE2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26611" y="1701364"/>
            <a:ext cx="1350350" cy="1350350"/>
          </a:xfrm>
          <a:custGeom>
            <a:avLst/>
            <a:gdLst>
              <a:gd name="connsiteX0" fmla="*/ 225063 w 1350350"/>
              <a:gd name="connsiteY0" fmla="*/ 0 h 1350350"/>
              <a:gd name="connsiteX1" fmla="*/ 1125287 w 1350350"/>
              <a:gd name="connsiteY1" fmla="*/ 0 h 1350350"/>
              <a:gd name="connsiteX2" fmla="*/ 1350350 w 1350350"/>
              <a:gd name="connsiteY2" fmla="*/ 225063 h 1350350"/>
              <a:gd name="connsiteX3" fmla="*/ 1350350 w 1350350"/>
              <a:gd name="connsiteY3" fmla="*/ 1125287 h 1350350"/>
              <a:gd name="connsiteX4" fmla="*/ 1284431 w 1350350"/>
              <a:gd name="connsiteY4" fmla="*/ 1284431 h 1350350"/>
              <a:gd name="connsiteX5" fmla="*/ 1277564 w 1350350"/>
              <a:gd name="connsiteY5" fmla="*/ 1290096 h 1350350"/>
              <a:gd name="connsiteX6" fmla="*/ 1277564 w 1350350"/>
              <a:gd name="connsiteY6" fmla="*/ 1297424 h 1350350"/>
              <a:gd name="connsiteX7" fmla="*/ 1268683 w 1350350"/>
              <a:gd name="connsiteY7" fmla="*/ 1297424 h 1350350"/>
              <a:gd name="connsiteX8" fmla="*/ 1251122 w 1350350"/>
              <a:gd name="connsiteY8" fmla="*/ 1311913 h 1350350"/>
              <a:gd name="connsiteX9" fmla="*/ 1125287 w 1350350"/>
              <a:gd name="connsiteY9" fmla="*/ 1350350 h 1350350"/>
              <a:gd name="connsiteX10" fmla="*/ 225063 w 1350350"/>
              <a:gd name="connsiteY10" fmla="*/ 1350350 h 1350350"/>
              <a:gd name="connsiteX11" fmla="*/ 0 w 1350350"/>
              <a:gd name="connsiteY11" fmla="*/ 1125287 h 1350350"/>
              <a:gd name="connsiteX12" fmla="*/ 0 w 1350350"/>
              <a:gd name="connsiteY12" fmla="*/ 225063 h 1350350"/>
              <a:gd name="connsiteX13" fmla="*/ 225063 w 1350350"/>
              <a:gd name="connsiteY13" fmla="*/ 0 h 135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0350" h="1350350">
                <a:moveTo>
                  <a:pt x="225063" y="0"/>
                </a:moveTo>
                <a:lnTo>
                  <a:pt x="1125287" y="0"/>
                </a:lnTo>
                <a:cubicBezTo>
                  <a:pt x="1249586" y="0"/>
                  <a:pt x="1350350" y="100764"/>
                  <a:pt x="1350350" y="225063"/>
                </a:cubicBezTo>
                <a:lnTo>
                  <a:pt x="1350350" y="1125287"/>
                </a:lnTo>
                <a:cubicBezTo>
                  <a:pt x="1350350" y="1187437"/>
                  <a:pt x="1325159" y="1243702"/>
                  <a:pt x="1284431" y="1284431"/>
                </a:cubicBezTo>
                <a:lnTo>
                  <a:pt x="1277564" y="1290096"/>
                </a:lnTo>
                <a:lnTo>
                  <a:pt x="1277564" y="1297424"/>
                </a:lnTo>
                <a:lnTo>
                  <a:pt x="1268683" y="1297424"/>
                </a:lnTo>
                <a:lnTo>
                  <a:pt x="1251122" y="1311913"/>
                </a:lnTo>
                <a:cubicBezTo>
                  <a:pt x="1215202" y="1336180"/>
                  <a:pt x="1171899" y="1350350"/>
                  <a:pt x="1125287" y="1350350"/>
                </a:cubicBezTo>
                <a:lnTo>
                  <a:pt x="225063" y="1350350"/>
                </a:lnTo>
                <a:cubicBezTo>
                  <a:pt x="100764" y="1350350"/>
                  <a:pt x="0" y="1249586"/>
                  <a:pt x="0" y="1125287"/>
                </a:cubicBezTo>
                <a:lnTo>
                  <a:pt x="0" y="225063"/>
                </a:lnTo>
                <a:cubicBezTo>
                  <a:pt x="0" y="100764"/>
                  <a:pt x="100764" y="0"/>
                  <a:pt x="22506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FFC727B8-D6D9-43EF-8679-D00E9D67899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25831" y="3825875"/>
            <a:ext cx="1350962" cy="1350963"/>
          </a:xfrm>
          <a:custGeom>
            <a:avLst/>
            <a:gdLst>
              <a:gd name="connsiteX0" fmla="*/ 225165 w 1350962"/>
              <a:gd name="connsiteY0" fmla="*/ 0 h 1350963"/>
              <a:gd name="connsiteX1" fmla="*/ 1125797 w 1350962"/>
              <a:gd name="connsiteY1" fmla="*/ 0 h 1350963"/>
              <a:gd name="connsiteX2" fmla="*/ 1350962 w 1350962"/>
              <a:gd name="connsiteY2" fmla="*/ 225165 h 1350963"/>
              <a:gd name="connsiteX3" fmla="*/ 1350962 w 1350962"/>
              <a:gd name="connsiteY3" fmla="*/ 1125798 h 1350963"/>
              <a:gd name="connsiteX4" fmla="*/ 1125797 w 1350962"/>
              <a:gd name="connsiteY4" fmla="*/ 1350963 h 1350963"/>
              <a:gd name="connsiteX5" fmla="*/ 225165 w 1350962"/>
              <a:gd name="connsiteY5" fmla="*/ 1350963 h 1350963"/>
              <a:gd name="connsiteX6" fmla="*/ 0 w 1350962"/>
              <a:gd name="connsiteY6" fmla="*/ 1125798 h 1350963"/>
              <a:gd name="connsiteX7" fmla="*/ 0 w 1350962"/>
              <a:gd name="connsiteY7" fmla="*/ 225165 h 1350963"/>
              <a:gd name="connsiteX8" fmla="*/ 225165 w 1350962"/>
              <a:gd name="connsiteY8" fmla="*/ 0 h 135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0962" h="1350963">
                <a:moveTo>
                  <a:pt x="225165" y="0"/>
                </a:moveTo>
                <a:lnTo>
                  <a:pt x="1125797" y="0"/>
                </a:lnTo>
                <a:cubicBezTo>
                  <a:pt x="1250152" y="0"/>
                  <a:pt x="1350962" y="100810"/>
                  <a:pt x="1350962" y="225165"/>
                </a:cubicBezTo>
                <a:lnTo>
                  <a:pt x="1350962" y="1125798"/>
                </a:lnTo>
                <a:cubicBezTo>
                  <a:pt x="1350962" y="1250153"/>
                  <a:pt x="1250152" y="1350963"/>
                  <a:pt x="1125797" y="1350963"/>
                </a:cubicBezTo>
                <a:lnTo>
                  <a:pt x="225165" y="1350963"/>
                </a:lnTo>
                <a:cubicBezTo>
                  <a:pt x="100810" y="1350963"/>
                  <a:pt x="0" y="1250153"/>
                  <a:pt x="0" y="1125798"/>
                </a:cubicBezTo>
                <a:lnTo>
                  <a:pt x="0" y="225165"/>
                </a:lnTo>
                <a:cubicBezTo>
                  <a:pt x="0" y="100810"/>
                  <a:pt x="100810" y="0"/>
                  <a:pt x="22516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5528A7B-8F36-BCD5-EB88-CE71FB1385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6362" y="1361260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xmlns="" id="{4C924AE6-77D0-6A32-BB61-3F1F1063A6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76149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CDB7A24C-836B-4BC6-AF17-D2217E1018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700" y="1161143"/>
            <a:ext cx="4296227" cy="2148114"/>
          </a:xfrm>
          <a:prstGeom prst="roundRect">
            <a:avLst>
              <a:gd name="adj" fmla="val 10459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61E15E2F-DD7E-43EF-993D-B2BC10E2348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83801" y="3520352"/>
            <a:ext cx="2425261" cy="2039257"/>
          </a:xfrm>
          <a:prstGeom prst="roundRect">
            <a:avLst>
              <a:gd name="adj" fmla="val 11529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xmlns="" id="{E443B165-ECAF-619E-A68C-F32C4416CE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904DFE7-A742-D8FD-6DBB-EB753C5CEE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909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B42BF0C-4D46-4604-9634-5A701BE30F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31478" y="685800"/>
            <a:ext cx="4550922" cy="4550922"/>
          </a:xfrm>
          <a:custGeom>
            <a:avLst/>
            <a:gdLst>
              <a:gd name="connsiteX0" fmla="*/ 2275461 w 4550922"/>
              <a:gd name="connsiteY0" fmla="*/ 0 h 4550922"/>
              <a:gd name="connsiteX1" fmla="*/ 4550922 w 4550922"/>
              <a:gd name="connsiteY1" fmla="*/ 2275461 h 4550922"/>
              <a:gd name="connsiteX2" fmla="*/ 2275461 w 4550922"/>
              <a:gd name="connsiteY2" fmla="*/ 4550922 h 4550922"/>
              <a:gd name="connsiteX3" fmla="*/ 0 w 4550922"/>
              <a:gd name="connsiteY3" fmla="*/ 2275461 h 4550922"/>
              <a:gd name="connsiteX4" fmla="*/ 2275461 w 4550922"/>
              <a:gd name="connsiteY4" fmla="*/ 0 h 4550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0922" h="4550922">
                <a:moveTo>
                  <a:pt x="2275461" y="0"/>
                </a:moveTo>
                <a:cubicBezTo>
                  <a:pt x="3532163" y="0"/>
                  <a:pt x="4550922" y="1018759"/>
                  <a:pt x="4550922" y="2275461"/>
                </a:cubicBezTo>
                <a:cubicBezTo>
                  <a:pt x="4550922" y="3532163"/>
                  <a:pt x="3532163" y="4550922"/>
                  <a:pt x="2275461" y="4550922"/>
                </a:cubicBezTo>
                <a:cubicBezTo>
                  <a:pt x="1018759" y="4550922"/>
                  <a:pt x="0" y="3532163"/>
                  <a:pt x="0" y="2275461"/>
                </a:cubicBezTo>
                <a:cubicBezTo>
                  <a:pt x="0" y="1018759"/>
                  <a:pt x="1018759" y="0"/>
                  <a:pt x="227546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xmlns="" id="{446F88AC-274B-4591-9A09-57A165368F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63338" y="3733589"/>
            <a:ext cx="1940794" cy="1940794"/>
          </a:xfrm>
          <a:custGeom>
            <a:avLst/>
            <a:gdLst>
              <a:gd name="connsiteX0" fmla="*/ 970397 w 1940794"/>
              <a:gd name="connsiteY0" fmla="*/ 0 h 1940794"/>
              <a:gd name="connsiteX1" fmla="*/ 1940794 w 1940794"/>
              <a:gd name="connsiteY1" fmla="*/ 970397 h 1940794"/>
              <a:gd name="connsiteX2" fmla="*/ 970397 w 1940794"/>
              <a:gd name="connsiteY2" fmla="*/ 1940794 h 1940794"/>
              <a:gd name="connsiteX3" fmla="*/ 0 w 1940794"/>
              <a:gd name="connsiteY3" fmla="*/ 970397 h 1940794"/>
              <a:gd name="connsiteX4" fmla="*/ 970397 w 1940794"/>
              <a:gd name="connsiteY4" fmla="*/ 0 h 194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0794" h="1940794">
                <a:moveTo>
                  <a:pt x="970397" y="0"/>
                </a:moveTo>
                <a:cubicBezTo>
                  <a:pt x="1506332" y="0"/>
                  <a:pt x="1940794" y="434462"/>
                  <a:pt x="1940794" y="970397"/>
                </a:cubicBezTo>
                <a:cubicBezTo>
                  <a:pt x="1940794" y="1506332"/>
                  <a:pt x="1506332" y="1940794"/>
                  <a:pt x="970397" y="1940794"/>
                </a:cubicBezTo>
                <a:cubicBezTo>
                  <a:pt x="434462" y="1940794"/>
                  <a:pt x="0" y="1506332"/>
                  <a:pt x="0" y="970397"/>
                </a:cubicBezTo>
                <a:cubicBezTo>
                  <a:pt x="0" y="434462"/>
                  <a:pt x="434462" y="0"/>
                  <a:pt x="97039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0B6815D-2F29-945D-3464-0CC04A4BDD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978" y="1224098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xmlns="" id="{F076F1D8-FF55-2842-0A94-7A72939057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769858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15C34F55-096A-47D1-9CBD-49682C8670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70352"/>
            <a:ext cx="5721530" cy="2105638"/>
          </a:xfrm>
          <a:custGeom>
            <a:avLst/>
            <a:gdLst>
              <a:gd name="connsiteX0" fmla="*/ 0 w 5721530"/>
              <a:gd name="connsiteY0" fmla="*/ 0 h 2105638"/>
              <a:gd name="connsiteX1" fmla="*/ 5478539 w 5721530"/>
              <a:gd name="connsiteY1" fmla="*/ 0 h 2105638"/>
              <a:gd name="connsiteX2" fmla="*/ 5721530 w 5721530"/>
              <a:gd name="connsiteY2" fmla="*/ 242991 h 2105638"/>
              <a:gd name="connsiteX3" fmla="*/ 5721530 w 5721530"/>
              <a:gd name="connsiteY3" fmla="*/ 1862647 h 2105638"/>
              <a:gd name="connsiteX4" fmla="*/ 5478539 w 5721530"/>
              <a:gd name="connsiteY4" fmla="*/ 2105638 h 2105638"/>
              <a:gd name="connsiteX5" fmla="*/ 0 w 5721530"/>
              <a:gd name="connsiteY5" fmla="*/ 2105638 h 21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1530" h="2105638">
                <a:moveTo>
                  <a:pt x="0" y="0"/>
                </a:moveTo>
                <a:lnTo>
                  <a:pt x="5478539" y="0"/>
                </a:lnTo>
                <a:cubicBezTo>
                  <a:pt x="5612739" y="0"/>
                  <a:pt x="5721530" y="108791"/>
                  <a:pt x="5721530" y="242991"/>
                </a:cubicBezTo>
                <a:lnTo>
                  <a:pt x="5721530" y="1862647"/>
                </a:lnTo>
                <a:cubicBezTo>
                  <a:pt x="5721530" y="1996847"/>
                  <a:pt x="5612739" y="2105638"/>
                  <a:pt x="5478539" y="2105638"/>
                </a:cubicBezTo>
                <a:lnTo>
                  <a:pt x="0" y="21056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xmlns="" id="{3749E3C4-AE15-4B36-8062-0ECAE1FF70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569810"/>
            <a:ext cx="3189449" cy="2105638"/>
          </a:xfrm>
          <a:custGeom>
            <a:avLst/>
            <a:gdLst>
              <a:gd name="connsiteX0" fmla="*/ 0 w 3189449"/>
              <a:gd name="connsiteY0" fmla="*/ 0 h 2105638"/>
              <a:gd name="connsiteX1" fmla="*/ 2946458 w 3189449"/>
              <a:gd name="connsiteY1" fmla="*/ 0 h 2105638"/>
              <a:gd name="connsiteX2" fmla="*/ 3189449 w 3189449"/>
              <a:gd name="connsiteY2" fmla="*/ 242991 h 2105638"/>
              <a:gd name="connsiteX3" fmla="*/ 3189449 w 3189449"/>
              <a:gd name="connsiteY3" fmla="*/ 1862647 h 2105638"/>
              <a:gd name="connsiteX4" fmla="*/ 2946458 w 3189449"/>
              <a:gd name="connsiteY4" fmla="*/ 2105638 h 2105638"/>
              <a:gd name="connsiteX5" fmla="*/ 0 w 3189449"/>
              <a:gd name="connsiteY5" fmla="*/ 2105638 h 21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9449" h="2105638">
                <a:moveTo>
                  <a:pt x="0" y="0"/>
                </a:moveTo>
                <a:lnTo>
                  <a:pt x="2946458" y="0"/>
                </a:lnTo>
                <a:cubicBezTo>
                  <a:pt x="3080658" y="0"/>
                  <a:pt x="3189449" y="108791"/>
                  <a:pt x="3189449" y="242991"/>
                </a:cubicBezTo>
                <a:lnTo>
                  <a:pt x="3189449" y="1862647"/>
                </a:lnTo>
                <a:cubicBezTo>
                  <a:pt x="3189449" y="1996847"/>
                  <a:pt x="3080658" y="2105638"/>
                  <a:pt x="2946458" y="2105638"/>
                </a:cubicBezTo>
                <a:lnTo>
                  <a:pt x="0" y="21056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2C98A8C-A243-F1B0-CF7C-A8504A15F5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xmlns="" id="{96052890-F062-A301-BC29-834B47D13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578147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9A03078D-59A7-4935-A19F-637387C8D5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57600"/>
          </a:xfrm>
          <a:custGeom>
            <a:avLst/>
            <a:gdLst>
              <a:gd name="connsiteX0" fmla="*/ 0 w 12192000"/>
              <a:gd name="connsiteY0" fmla="*/ 0 h 3657600"/>
              <a:gd name="connsiteX1" fmla="*/ 12192000 w 12192000"/>
              <a:gd name="connsiteY1" fmla="*/ 0 h 3657600"/>
              <a:gd name="connsiteX2" fmla="*/ 12192000 w 12192000"/>
              <a:gd name="connsiteY2" fmla="*/ 3178875 h 3657600"/>
              <a:gd name="connsiteX3" fmla="*/ 11713275 w 12192000"/>
              <a:gd name="connsiteY3" fmla="*/ 3657600 h 3657600"/>
              <a:gd name="connsiteX4" fmla="*/ 478725 w 12192000"/>
              <a:gd name="connsiteY4" fmla="*/ 3657600 h 3657600"/>
              <a:gd name="connsiteX5" fmla="*/ 0 w 12192000"/>
              <a:gd name="connsiteY5" fmla="*/ 3178875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57600">
                <a:moveTo>
                  <a:pt x="0" y="0"/>
                </a:moveTo>
                <a:lnTo>
                  <a:pt x="12192000" y="0"/>
                </a:lnTo>
                <a:lnTo>
                  <a:pt x="12192000" y="3178875"/>
                </a:lnTo>
                <a:cubicBezTo>
                  <a:pt x="12192000" y="3443268"/>
                  <a:pt x="11977668" y="3657600"/>
                  <a:pt x="11713275" y="3657600"/>
                </a:cubicBezTo>
                <a:lnTo>
                  <a:pt x="478725" y="3657600"/>
                </a:lnTo>
                <a:cubicBezTo>
                  <a:pt x="214332" y="3657600"/>
                  <a:pt x="0" y="3443268"/>
                  <a:pt x="0" y="317887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F9E57461-E555-4DB4-AFAF-C292005EB92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85257" y="2529349"/>
            <a:ext cx="3918857" cy="2133600"/>
          </a:xfrm>
          <a:custGeom>
            <a:avLst/>
            <a:gdLst>
              <a:gd name="connsiteX0" fmla="*/ 355607 w 3918857"/>
              <a:gd name="connsiteY0" fmla="*/ 0 h 2133600"/>
              <a:gd name="connsiteX1" fmla="*/ 3563250 w 3918857"/>
              <a:gd name="connsiteY1" fmla="*/ 0 h 2133600"/>
              <a:gd name="connsiteX2" fmla="*/ 3918857 w 3918857"/>
              <a:gd name="connsiteY2" fmla="*/ 355607 h 2133600"/>
              <a:gd name="connsiteX3" fmla="*/ 3918857 w 3918857"/>
              <a:gd name="connsiteY3" fmla="*/ 1777993 h 2133600"/>
              <a:gd name="connsiteX4" fmla="*/ 3563250 w 3918857"/>
              <a:gd name="connsiteY4" fmla="*/ 2133600 h 2133600"/>
              <a:gd name="connsiteX5" fmla="*/ 355607 w 3918857"/>
              <a:gd name="connsiteY5" fmla="*/ 2133600 h 2133600"/>
              <a:gd name="connsiteX6" fmla="*/ 0 w 3918857"/>
              <a:gd name="connsiteY6" fmla="*/ 1777993 h 2133600"/>
              <a:gd name="connsiteX7" fmla="*/ 0 w 3918857"/>
              <a:gd name="connsiteY7" fmla="*/ 355607 h 2133600"/>
              <a:gd name="connsiteX8" fmla="*/ 355607 w 3918857"/>
              <a:gd name="connsiteY8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2133600">
                <a:moveTo>
                  <a:pt x="355607" y="0"/>
                </a:moveTo>
                <a:lnTo>
                  <a:pt x="3563250" y="0"/>
                </a:lnTo>
                <a:cubicBezTo>
                  <a:pt x="3759646" y="0"/>
                  <a:pt x="3918857" y="159211"/>
                  <a:pt x="3918857" y="355607"/>
                </a:cubicBezTo>
                <a:lnTo>
                  <a:pt x="3918857" y="1777993"/>
                </a:lnTo>
                <a:cubicBezTo>
                  <a:pt x="3918857" y="1974389"/>
                  <a:pt x="3759646" y="2133600"/>
                  <a:pt x="3563250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xmlns="" id="{26CCAC54-BB23-4C64-A868-B190C66730A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49572" y="2529349"/>
            <a:ext cx="3918857" cy="2133600"/>
          </a:xfrm>
          <a:custGeom>
            <a:avLst/>
            <a:gdLst>
              <a:gd name="connsiteX0" fmla="*/ 355607 w 3918857"/>
              <a:gd name="connsiteY0" fmla="*/ 0 h 2133600"/>
              <a:gd name="connsiteX1" fmla="*/ 3563250 w 3918857"/>
              <a:gd name="connsiteY1" fmla="*/ 0 h 2133600"/>
              <a:gd name="connsiteX2" fmla="*/ 3918857 w 3918857"/>
              <a:gd name="connsiteY2" fmla="*/ 355607 h 2133600"/>
              <a:gd name="connsiteX3" fmla="*/ 3918857 w 3918857"/>
              <a:gd name="connsiteY3" fmla="*/ 1777993 h 2133600"/>
              <a:gd name="connsiteX4" fmla="*/ 3563250 w 3918857"/>
              <a:gd name="connsiteY4" fmla="*/ 2133600 h 2133600"/>
              <a:gd name="connsiteX5" fmla="*/ 355607 w 3918857"/>
              <a:gd name="connsiteY5" fmla="*/ 2133600 h 2133600"/>
              <a:gd name="connsiteX6" fmla="*/ 0 w 3918857"/>
              <a:gd name="connsiteY6" fmla="*/ 1777993 h 2133600"/>
              <a:gd name="connsiteX7" fmla="*/ 0 w 3918857"/>
              <a:gd name="connsiteY7" fmla="*/ 355607 h 2133600"/>
              <a:gd name="connsiteX8" fmla="*/ 355607 w 3918857"/>
              <a:gd name="connsiteY8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2133600">
                <a:moveTo>
                  <a:pt x="355607" y="0"/>
                </a:moveTo>
                <a:lnTo>
                  <a:pt x="3563250" y="0"/>
                </a:lnTo>
                <a:cubicBezTo>
                  <a:pt x="3759646" y="0"/>
                  <a:pt x="3918857" y="159211"/>
                  <a:pt x="3918857" y="355607"/>
                </a:cubicBezTo>
                <a:lnTo>
                  <a:pt x="3918857" y="1777993"/>
                </a:lnTo>
                <a:cubicBezTo>
                  <a:pt x="3918857" y="1974389"/>
                  <a:pt x="3759646" y="2133600"/>
                  <a:pt x="3563250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09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79C91FAB-7600-4BD4-9C63-4F2FF2C19190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3273040"/>
            <a:chExt cx="11573353" cy="3587612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xmlns="" id="{B033F4D4-3759-9686-A151-BCD88D73B31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3273040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707FA6E7-65F0-D157-230E-E133AE5B7C49}"/>
                </a:ext>
              </a:extLst>
            </p:cNvPr>
            <p:cNvSpPr/>
            <p:nvPr userDrawn="1"/>
          </p:nvSpPr>
          <p:spPr>
            <a:xfrm>
              <a:off x="3523144" y="4024394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549596BA-FA3C-FECA-CE6B-0FE9A75849FF}"/>
                </a:ext>
              </a:extLst>
            </p:cNvPr>
            <p:cNvSpPr/>
            <p:nvPr userDrawn="1"/>
          </p:nvSpPr>
          <p:spPr>
            <a:xfrm>
              <a:off x="6101400" y="4278224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40DBB012-6E51-E4D2-FD3D-D1018C8824BA}"/>
                </a:ext>
              </a:extLst>
            </p:cNvPr>
            <p:cNvSpPr/>
            <p:nvPr userDrawn="1"/>
          </p:nvSpPr>
          <p:spPr>
            <a:xfrm>
              <a:off x="309324" y="3897479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xmlns="" id="{5240E645-110E-ADBD-F2D3-778CE36F2F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3689333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xmlns="" id="{C6DBCF7E-5E9B-069B-1C52-7A3DB6F1D58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3481186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270128EB-0346-668B-A9B0-67DF00EBB41C}"/>
                </a:ext>
              </a:extLst>
            </p:cNvPr>
            <p:cNvSpPr/>
            <p:nvPr userDrawn="1"/>
          </p:nvSpPr>
          <p:spPr>
            <a:xfrm>
              <a:off x="7372528" y="4151309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xmlns="" id="{D856A4E8-27FD-BFBA-3828-9942048D1AFA}"/>
                </a:ext>
              </a:extLst>
            </p:cNvPr>
            <p:cNvSpPr/>
            <p:nvPr userDrawn="1"/>
          </p:nvSpPr>
          <p:spPr>
            <a:xfrm>
              <a:off x="944888" y="4912799"/>
              <a:ext cx="25200" cy="1943483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xmlns="" id="{2F409095-60AE-5ED3-A9FE-AFD9AA54D7C5}"/>
                </a:ext>
              </a:extLst>
            </p:cNvPr>
            <p:cNvSpPr/>
            <p:nvPr userDrawn="1"/>
          </p:nvSpPr>
          <p:spPr>
            <a:xfrm>
              <a:off x="2252016" y="5547373"/>
              <a:ext cx="25200" cy="1308908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xmlns="" id="{E4F06C35-BD39-D9DE-3580-1DA4138DD320}"/>
                </a:ext>
              </a:extLst>
            </p:cNvPr>
            <p:cNvSpPr/>
            <p:nvPr userDrawn="1"/>
          </p:nvSpPr>
          <p:spPr>
            <a:xfrm>
              <a:off x="2887580" y="5166629"/>
              <a:ext cx="25200" cy="1689653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xmlns="" id="{89246507-7C93-EE4C-21C0-E1CF0DD19F41}"/>
                </a:ext>
              </a:extLst>
            </p:cNvPr>
            <p:cNvSpPr/>
            <p:nvPr userDrawn="1"/>
          </p:nvSpPr>
          <p:spPr>
            <a:xfrm>
              <a:off x="4158708" y="4405139"/>
              <a:ext cx="25200" cy="2451143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xmlns="" id="{E36B2EDF-FA8B-0FF0-B921-AD246B9C4F0D}"/>
                </a:ext>
              </a:extLst>
            </p:cNvPr>
            <p:cNvSpPr/>
            <p:nvPr userDrawn="1"/>
          </p:nvSpPr>
          <p:spPr>
            <a:xfrm>
              <a:off x="4794272" y="4532054"/>
              <a:ext cx="25200" cy="2324228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xmlns="" id="{A302EA32-D69C-3C2D-A97F-3DE91E991140}"/>
                </a:ext>
              </a:extLst>
            </p:cNvPr>
            <p:cNvSpPr/>
            <p:nvPr userDrawn="1"/>
          </p:nvSpPr>
          <p:spPr>
            <a:xfrm>
              <a:off x="6736964" y="5674288"/>
              <a:ext cx="25200" cy="1181993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xmlns="" id="{60149D19-3080-E0DB-ECC1-E6B14E5A9525}"/>
                </a:ext>
              </a:extLst>
            </p:cNvPr>
            <p:cNvSpPr/>
            <p:nvPr userDrawn="1"/>
          </p:nvSpPr>
          <p:spPr>
            <a:xfrm>
              <a:off x="8008092" y="5039714"/>
              <a:ext cx="25200" cy="1816568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xmlns="" id="{73C35910-DE2C-5F17-06B5-86CF42CCC189}"/>
                </a:ext>
              </a:extLst>
            </p:cNvPr>
            <p:cNvSpPr/>
            <p:nvPr userDrawn="1"/>
          </p:nvSpPr>
          <p:spPr>
            <a:xfrm>
              <a:off x="9315220" y="4785884"/>
              <a:ext cx="25200" cy="207039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xmlns="" id="{C55CF612-C43B-51DF-975B-0DFDF01B422F}"/>
                </a:ext>
              </a:extLst>
            </p:cNvPr>
            <p:cNvSpPr/>
            <p:nvPr userDrawn="1"/>
          </p:nvSpPr>
          <p:spPr>
            <a:xfrm>
              <a:off x="9950784" y="5420459"/>
              <a:ext cx="25200" cy="1435823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xmlns="" id="{1B778DA9-F800-B347-3086-3C3B52FC983A}"/>
                </a:ext>
              </a:extLst>
            </p:cNvPr>
            <p:cNvSpPr/>
            <p:nvPr userDrawn="1"/>
          </p:nvSpPr>
          <p:spPr>
            <a:xfrm>
              <a:off x="10586348" y="5801197"/>
              <a:ext cx="25200" cy="1055086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xmlns="" id="{9D60B837-3C73-ABDF-1D45-51DD74F22FE3}"/>
                </a:ext>
              </a:extLst>
            </p:cNvPr>
            <p:cNvSpPr/>
            <p:nvPr userDrawn="1"/>
          </p:nvSpPr>
          <p:spPr>
            <a:xfrm>
              <a:off x="11221912" y="4658969"/>
              <a:ext cx="25200" cy="2197313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xmlns="" id="{9FD26E8D-68B6-0C0F-31F1-2B45F2035DDB}"/>
                </a:ext>
              </a:extLst>
            </p:cNvPr>
            <p:cNvSpPr/>
            <p:nvPr userDrawn="1"/>
          </p:nvSpPr>
          <p:spPr>
            <a:xfrm>
              <a:off x="11857477" y="5293544"/>
              <a:ext cx="25200" cy="1562738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7C2ACBA-5639-4B2A-8BF7-098ABF023151}"/>
              </a:ext>
            </a:extLst>
          </p:cNvPr>
          <p:cNvSpPr txBox="1"/>
          <p:nvPr userDrawn="1"/>
        </p:nvSpPr>
        <p:spPr>
          <a:xfrm>
            <a:off x="309523" y="378023"/>
            <a:ext cx="1991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PowerShell + DevOps </a:t>
            </a:r>
            <a:r>
              <a:rPr lang="en-US" sz="1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Global Summit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6C61419-2120-4B50-9C76-8F2656EC024F}"/>
              </a:ext>
            </a:extLst>
          </p:cNvPr>
          <p:cNvSpPr txBox="1"/>
          <p:nvPr userDrawn="1"/>
        </p:nvSpPr>
        <p:spPr>
          <a:xfrm>
            <a:off x="10920872" y="6138370"/>
            <a:ext cx="89054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</a:t>
            </a:r>
            <a:r>
              <a:rPr lang="en-ID" sz="1400" u="none" strike="noStrike" dirty="0" smtClean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314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737BFD9-1464-4228-FCE9-787B77E2F4BB}"/>
              </a:ext>
            </a:extLst>
          </p:cNvPr>
          <p:cNvSpPr txBox="1"/>
          <p:nvPr userDrawn="1"/>
        </p:nvSpPr>
        <p:spPr>
          <a:xfrm>
            <a:off x="5050772" y="6201827"/>
            <a:ext cx="1991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April 8-11</a:t>
            </a:r>
            <a:r>
              <a:rPr lang="en-US" sz="1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, 2024</a:t>
            </a:r>
          </a:p>
        </p:txBody>
      </p:sp>
      <p:pic>
        <p:nvPicPr>
          <p:cNvPr id="6" name="Picture 5" descr="A blue circle with arrows&#10;&#10;Description automatically generated">
            <a:extLst>
              <a:ext uri="{FF2B5EF4-FFF2-40B4-BE49-F238E27FC236}">
                <a16:creationId xmlns:a16="http://schemas.microsoft.com/office/drawing/2014/main" xmlns="" id="{EDC90464-A84D-2C36-9921-169F53A0B11D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0517842" y="378023"/>
            <a:ext cx="1458540" cy="466768"/>
          </a:xfrm>
          <a:prstGeom prst="rect">
            <a:avLst/>
          </a:prstGeom>
        </p:spPr>
      </p:pic>
      <p:pic>
        <p:nvPicPr>
          <p:cNvPr id="2" name="Picture 2" descr="See the source image">
            <a:extLst>
              <a:ext uri="{FF2B5EF4-FFF2-40B4-BE49-F238E27FC236}">
                <a16:creationId xmlns:a16="http://schemas.microsoft.com/office/drawing/2014/main" xmlns="" id="{8BC9188D-0421-911F-9F07-68606BC9BD1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51" y="6212412"/>
            <a:ext cx="1482436" cy="52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2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59" r:id="rId12"/>
    <p:sldLayoutId id="2147483661" r:id="rId13"/>
    <p:sldLayoutId id="2147483662" r:id="rId14"/>
    <p:sldLayoutId id="2147483663" r:id="rId15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summit.dcrich.net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704A31F-EF31-8A4E-E0EA-3FDA4D928352}"/>
              </a:ext>
            </a:extLst>
          </p:cNvPr>
          <p:cNvGrpSpPr/>
          <p:nvPr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xmlns="" id="{C0254C9C-EA6C-E992-5E15-12F67B3792B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F406A943-9F41-D2D2-35EF-E9D15A5FFB3A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DDBD74D0-1798-E843-EF53-4BE8BD460B32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A541B640-242B-BBEE-87A2-DECA4D0E842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Freeform 16">
              <a:extLst>
                <a:ext uri="{FF2B5EF4-FFF2-40B4-BE49-F238E27FC236}">
                  <a16:creationId xmlns:a16="http://schemas.microsoft.com/office/drawing/2014/main" xmlns="" id="{8247B6E2-0E43-A316-1835-E4CA57E6EA1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 17">
              <a:extLst>
                <a:ext uri="{FF2B5EF4-FFF2-40B4-BE49-F238E27FC236}">
                  <a16:creationId xmlns:a16="http://schemas.microsoft.com/office/drawing/2014/main" xmlns="" id="{DEA90EB9-5D84-CF3B-7C71-395E3D0A9C4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FC6597D9-93AD-9E14-EDAC-083BDB7BEC40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28">
              <a:extLst>
                <a:ext uri="{FF2B5EF4-FFF2-40B4-BE49-F238E27FC236}">
                  <a16:creationId xmlns:a16="http://schemas.microsoft.com/office/drawing/2014/main" xmlns="" id="{2FDCBFD3-E3B5-F202-C374-7A95F5980DF9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30">
              <a:extLst>
                <a:ext uri="{FF2B5EF4-FFF2-40B4-BE49-F238E27FC236}">
                  <a16:creationId xmlns:a16="http://schemas.microsoft.com/office/drawing/2014/main" xmlns="" id="{4CAAB506-027A-B25A-7408-B6918C2B0163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xmlns="" id="{2D002183-573B-F6C2-C349-0A7346C31DDC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35">
              <a:extLst>
                <a:ext uri="{FF2B5EF4-FFF2-40B4-BE49-F238E27FC236}">
                  <a16:creationId xmlns:a16="http://schemas.microsoft.com/office/drawing/2014/main" xmlns="" id="{3458DB6B-84AB-BE00-A98D-033DBF7F3CEC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7">
              <a:extLst>
                <a:ext uri="{FF2B5EF4-FFF2-40B4-BE49-F238E27FC236}">
                  <a16:creationId xmlns:a16="http://schemas.microsoft.com/office/drawing/2014/main" xmlns="" id="{A4B62397-A998-6F3C-912A-C7000F3EB74F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9">
              <a:extLst>
                <a:ext uri="{FF2B5EF4-FFF2-40B4-BE49-F238E27FC236}">
                  <a16:creationId xmlns:a16="http://schemas.microsoft.com/office/drawing/2014/main" xmlns="" id="{7931AB27-D710-9446-950E-954D34D125A6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41">
              <a:extLst>
                <a:ext uri="{FF2B5EF4-FFF2-40B4-BE49-F238E27FC236}">
                  <a16:creationId xmlns:a16="http://schemas.microsoft.com/office/drawing/2014/main" xmlns="" id="{AEBA23FB-8045-6B45-9D71-2C118614C548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43">
              <a:extLst>
                <a:ext uri="{FF2B5EF4-FFF2-40B4-BE49-F238E27FC236}">
                  <a16:creationId xmlns:a16="http://schemas.microsoft.com/office/drawing/2014/main" xmlns="" id="{47D2A404-7850-6367-8C68-611A09CDC560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5">
              <a:extLst>
                <a:ext uri="{FF2B5EF4-FFF2-40B4-BE49-F238E27FC236}">
                  <a16:creationId xmlns:a16="http://schemas.microsoft.com/office/drawing/2014/main" xmlns="" id="{C1C989C5-A407-B562-B713-576A2485A695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7">
              <a:extLst>
                <a:ext uri="{FF2B5EF4-FFF2-40B4-BE49-F238E27FC236}">
                  <a16:creationId xmlns:a16="http://schemas.microsoft.com/office/drawing/2014/main" xmlns="" id="{1350824C-89AB-C83C-C91C-B70EF5D0AC7E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9">
              <a:extLst>
                <a:ext uri="{FF2B5EF4-FFF2-40B4-BE49-F238E27FC236}">
                  <a16:creationId xmlns:a16="http://schemas.microsoft.com/office/drawing/2014/main" xmlns="" id="{23D3AF71-F4C0-BAED-244E-DCBD08F3EA61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xmlns="" id="{758A5ADF-01F4-3710-BF33-47A561494866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D73641AE-B080-7FF6-1C78-E41F6FD55660}"/>
              </a:ext>
            </a:extLst>
          </p:cNvPr>
          <p:cNvSpPr txBox="1"/>
          <p:nvPr/>
        </p:nvSpPr>
        <p:spPr>
          <a:xfrm>
            <a:off x="196647" y="1402445"/>
            <a:ext cx="117987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3835400" algn="l"/>
              </a:tabLst>
            </a:pPr>
            <a:r>
              <a:rPr lang="en-US" sz="6000" b="1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cs typeface="Space Grotesk" pitchFamily="2" charset="0"/>
              </a:rPr>
              <a:t>Mastering PowerShell: A hands-on lab working with APIs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ED6FF6D-E209-303E-C09F-D0BED1E668CB}"/>
              </a:ext>
            </a:extLst>
          </p:cNvPr>
          <p:cNvSpPr txBox="1"/>
          <p:nvPr/>
        </p:nvSpPr>
        <p:spPr>
          <a:xfrm>
            <a:off x="3363958" y="3960262"/>
            <a:ext cx="529049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 smtClean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Devin Rich</a:t>
            </a:r>
            <a:endParaRPr lang="en-US" sz="2000" b="1" spc="400" dirty="0">
              <a:solidFill>
                <a:schemeClr val="bg1"/>
              </a:solidFill>
              <a:latin typeface="Play" panose="00000500000000000000" pitchFamily="2" charset="0"/>
              <a:cs typeface="Space Grotesk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1A93C3EE-8D33-5092-8947-C57C4C294033}"/>
              </a:ext>
            </a:extLst>
          </p:cNvPr>
          <p:cNvSpPr/>
          <p:nvPr/>
        </p:nvSpPr>
        <p:spPr>
          <a:xfrm>
            <a:off x="3368799" y="3984537"/>
            <a:ext cx="5285657" cy="439362"/>
          </a:xfrm>
          <a:prstGeom prst="roundRect">
            <a:avLst>
              <a:gd name="adj" fmla="val 18112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FDE28B2-7605-D9E6-2B25-4FE00842F4E8}"/>
              </a:ext>
            </a:extLst>
          </p:cNvPr>
          <p:cNvSpPr/>
          <p:nvPr/>
        </p:nvSpPr>
        <p:spPr>
          <a:xfrm>
            <a:off x="3363959" y="4686913"/>
            <a:ext cx="5340895" cy="439362"/>
          </a:xfrm>
          <a:prstGeom prst="roundRect">
            <a:avLst>
              <a:gd name="adj" fmla="val 18112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A26ABA97-73EA-77D4-BF16-AECA3FC29EBF}"/>
              </a:ext>
            </a:extLst>
          </p:cNvPr>
          <p:cNvSpPr txBox="1"/>
          <p:nvPr/>
        </p:nvSpPr>
        <p:spPr>
          <a:xfrm>
            <a:off x="3393266" y="4692957"/>
            <a:ext cx="529049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 smtClean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@</a:t>
            </a:r>
            <a:r>
              <a:rPr lang="en-US" sz="2000" b="1" spc="400" dirty="0" err="1" smtClean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Szeraax</a:t>
            </a:r>
            <a:endParaRPr lang="en-US" sz="2000" b="1" spc="400" dirty="0">
              <a:solidFill>
                <a:schemeClr val="bg1"/>
              </a:solidFill>
              <a:latin typeface="Play" panose="00000500000000000000" pitchFamily="2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10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7100000">
            <a:off x="-1574157" y="2393207"/>
            <a:ext cx="5927139" cy="2317690"/>
          </a:xfrm>
        </p:spPr>
        <p:txBody>
          <a:bodyPr/>
          <a:lstStyle/>
          <a:p>
            <a:r>
              <a:rPr lang="en-US" dirty="0" smtClean="0"/>
              <a:t>API</a:t>
            </a:r>
            <a:br>
              <a:rPr lang="en-US" dirty="0" smtClean="0"/>
            </a:br>
            <a:r>
              <a:rPr lang="en-US" dirty="0" smtClean="0"/>
              <a:t>Standards</a:t>
            </a:r>
            <a:endParaRPr lang="en-US" dirty="0"/>
          </a:p>
        </p:txBody>
      </p:sp>
      <p:pic>
        <p:nvPicPr>
          <p:cNvPr id="3074" name="Picture 2" descr="https://i.imgflip.com/8m2cw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684" y="13377"/>
            <a:ext cx="6885691" cy="6844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19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&lt; INSERT LAB 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91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i.imgflip.com/8mcm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878" y="1107933"/>
            <a:ext cx="8458200" cy="475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94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s://www.mememaker.net/static/images/memes/48897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015" y="740119"/>
            <a:ext cx="8146454" cy="543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54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AI?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33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D95610F-322B-4DD1-8AA0-F9773EDD4C17}"/>
              </a:ext>
            </a:extLst>
          </p:cNvPr>
          <p:cNvSpPr txBox="1"/>
          <p:nvPr/>
        </p:nvSpPr>
        <p:spPr>
          <a:xfrm>
            <a:off x="1411586" y="411451"/>
            <a:ext cx="936882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r>
              <a:rPr lang="en-US" sz="125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43C9207-59EB-04DC-C4D8-A685A328FC4D}"/>
              </a:ext>
            </a:extLst>
          </p:cNvPr>
          <p:cNvSpPr txBox="1"/>
          <p:nvPr/>
        </p:nvSpPr>
        <p:spPr>
          <a:xfrm>
            <a:off x="3363958" y="2333592"/>
            <a:ext cx="5290495" cy="43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Please review this session</a:t>
            </a:r>
          </a:p>
        </p:txBody>
      </p:sp>
      <p:pic>
        <p:nvPicPr>
          <p:cNvPr id="6" name="Picture 5" descr="A qr code on a screen&#10;&#10;Description automatically generated">
            <a:extLst>
              <a:ext uri="{FF2B5EF4-FFF2-40B4-BE49-F238E27FC236}">
                <a16:creationId xmlns:a16="http://schemas.microsoft.com/office/drawing/2014/main" xmlns="" id="{8F760940-8BAB-7607-94F5-F52643990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915" y="3416968"/>
            <a:ext cx="2198170" cy="293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9B19AB3D-FC55-EC05-59A1-32359151A7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Keep this here and replace it with the update sponsor image that will be sent out the week prior to summit</a:t>
            </a:r>
          </a:p>
        </p:txBody>
      </p:sp>
      <p:pic>
        <p:nvPicPr>
          <p:cNvPr id="1026" name="Picture 2" descr="C:\Users\Devin\Downloads\summit_sponsor_updated_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433" y="906687"/>
            <a:ext cx="10104562" cy="555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1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 to </a:t>
            </a:r>
            <a:r>
              <a:rPr lang="en-US" dirty="0" smtClean="0">
                <a:hlinkClick r:id="rId2"/>
              </a:rPr>
              <a:t>https://summit.dcrich.net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an account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PowerShell Core (v7) on your machine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80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793" y="1270462"/>
            <a:ext cx="2882997" cy="1325563"/>
          </a:xfrm>
        </p:spPr>
        <p:txBody>
          <a:bodyPr/>
          <a:lstStyle/>
          <a:p>
            <a:r>
              <a:rPr lang="en-US" dirty="0" smtClean="0"/>
              <a:t>Use</a:t>
            </a:r>
            <a:endParaRPr lang="en-US" dirty="0"/>
          </a:p>
        </p:txBody>
      </p:sp>
      <p:pic>
        <p:nvPicPr>
          <p:cNvPr id="2052" name="Picture 4" descr="https://i.imgflip.com/8m37e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636" y="130175"/>
            <a:ext cx="47625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856563" y="4102663"/>
            <a:ext cx="2882997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Pwsh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3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C:\Users\Devin\Downloads\Designer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263" y="233544"/>
            <a:ext cx="6502400" cy="65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22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en-US" dirty="0"/>
          </a:p>
          <a:p>
            <a:r>
              <a:rPr lang="en-US" dirty="0" smtClean="0"/>
              <a:t>Discord</a:t>
            </a:r>
          </a:p>
          <a:p>
            <a:r>
              <a:rPr lang="en-US" dirty="0" smtClean="0"/>
              <a:t>Slack</a:t>
            </a:r>
          </a:p>
          <a:p>
            <a:r>
              <a:rPr lang="en-US" dirty="0" smtClean="0"/>
              <a:t>Twitter</a:t>
            </a:r>
          </a:p>
          <a:p>
            <a:r>
              <a:rPr lang="en-US" dirty="0" smtClean="0"/>
              <a:t>Gmail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Devin Rich</a:t>
            </a:r>
            <a:endParaRPr lang="en-US" dirty="0"/>
          </a:p>
        </p:txBody>
      </p:sp>
      <p:pic>
        <p:nvPicPr>
          <p:cNvPr id="4098" name="Picture 2" descr="C:\Users\Devin\Downloads\Design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252" y="1193640"/>
            <a:ext cx="4674725" cy="467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1484684" y="4568847"/>
            <a:ext cx="5587568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@Szeraax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56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772" y="2190938"/>
            <a:ext cx="11117359" cy="2254313"/>
          </a:xfrm>
        </p:spPr>
        <p:txBody>
          <a:bodyPr/>
          <a:lstStyle/>
          <a:p>
            <a:r>
              <a:rPr lang="en-US" dirty="0" smtClean="0"/>
              <a:t>Why bother with APIs</a:t>
            </a:r>
            <a:r>
              <a:rPr lang="en-US" dirty="0"/>
              <a:t> </a:t>
            </a:r>
            <a:r>
              <a:rPr lang="en-US" dirty="0" smtClean="0"/>
              <a:t>when we have modules?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89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26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/>
          <p:cNvSpPr txBox="1">
            <a:spLocks/>
          </p:cNvSpPr>
          <p:nvPr/>
        </p:nvSpPr>
        <p:spPr>
          <a:xfrm>
            <a:off x="3775295" y="493329"/>
            <a:ext cx="5187978" cy="54366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>
                <a:solidFill>
                  <a:schemeClr val="bg1"/>
                </a:solidFill>
              </a:rPr>
              <a:t>Method</a:t>
            </a:r>
          </a:p>
          <a:p>
            <a:r>
              <a:rPr lang="en-US" sz="4800" dirty="0" smtClean="0">
                <a:solidFill>
                  <a:schemeClr val="bg1"/>
                </a:solidFill>
              </a:rPr>
              <a:t>Endpoint</a:t>
            </a:r>
          </a:p>
          <a:p>
            <a:r>
              <a:rPr lang="en-US" sz="4800" dirty="0" smtClean="0">
                <a:solidFill>
                  <a:schemeClr val="bg1"/>
                </a:solidFill>
              </a:rPr>
              <a:t>Path/Route</a:t>
            </a:r>
          </a:p>
          <a:p>
            <a:r>
              <a:rPr lang="en-US" sz="4800" dirty="0">
                <a:solidFill>
                  <a:schemeClr val="bg1"/>
                </a:solidFill>
              </a:rPr>
              <a:t>Query string</a:t>
            </a:r>
          </a:p>
          <a:p>
            <a:r>
              <a:rPr lang="en-US" sz="4800" dirty="0">
                <a:solidFill>
                  <a:schemeClr val="bg1"/>
                </a:solidFill>
              </a:rPr>
              <a:t>Header</a:t>
            </a:r>
            <a:endParaRPr lang="en-US" sz="4800" dirty="0" smtClean="0">
              <a:solidFill>
                <a:schemeClr val="bg1"/>
              </a:solidFill>
            </a:endParaRPr>
          </a:p>
          <a:p>
            <a:r>
              <a:rPr lang="en-US" sz="4800" dirty="0" smtClean="0">
                <a:solidFill>
                  <a:schemeClr val="bg1"/>
                </a:solidFill>
              </a:rPr>
              <a:t>Body content</a:t>
            </a:r>
          </a:p>
          <a:p>
            <a:r>
              <a:rPr lang="en-US" sz="4800" dirty="0" smtClean="0">
                <a:solidFill>
                  <a:schemeClr val="bg1"/>
                </a:solidFill>
              </a:rPr>
              <a:t>Status code</a:t>
            </a:r>
          </a:p>
          <a:p>
            <a:endParaRPr lang="en-US" sz="4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03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ustom 1">
      <a:majorFont>
        <a:latin typeface="Space "/>
        <a:ea typeface=""/>
        <a:cs typeface=""/>
      </a:majorFont>
      <a:minorFont>
        <a:latin typeface="Play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3239</TotalTime>
  <Words>99</Words>
  <Application>Microsoft Office PowerPoint</Application>
  <PresentationFormat>Custom</PresentationFormat>
  <Paragraphs>32</Paragraphs>
  <Slides>15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Setup</vt:lpstr>
      <vt:lpstr>Use</vt:lpstr>
      <vt:lpstr>PowerPoint Presentation</vt:lpstr>
      <vt:lpstr>Devin Rich</vt:lpstr>
      <vt:lpstr>Why bother with APIs when we have modules?</vt:lpstr>
      <vt:lpstr>Standardization</vt:lpstr>
      <vt:lpstr>PowerPoint Presentation</vt:lpstr>
      <vt:lpstr>API Standards</vt:lpstr>
      <vt:lpstr>&lt; INSERT LAB &gt;</vt:lpstr>
      <vt:lpstr>PowerPoint Presentation</vt:lpstr>
      <vt:lpstr>PowerPoint Presentation</vt:lpstr>
      <vt:lpstr>What about AI?</vt:lpstr>
      <vt:lpstr>PowerPoint Presentation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user</cp:lastModifiedBy>
  <cp:revision>63</cp:revision>
  <dcterms:created xsi:type="dcterms:W3CDTF">2022-12-09T06:31:24Z</dcterms:created>
  <dcterms:modified xsi:type="dcterms:W3CDTF">2024-04-11T18:28:00Z</dcterms:modified>
</cp:coreProperties>
</file>